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78" r:id="rId6"/>
    <p:sldId id="27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372" y="66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616EA-0D99-40F8-B5FA-F777CCBF7E9F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3DB9F-F804-4351-B565-428BC0417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59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9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721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932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48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38CD-5D4A-4C85-BC14-BE8187E3934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1"/>
            <a:ext cx="12193057" cy="68580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microsoft.com/office/2007/relationships/media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yanj.cn/store-10355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865439" y="2622718"/>
            <a:ext cx="67212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创意手绘风ＰＰＴ背景</a:t>
            </a:r>
          </a:p>
        </p:txBody>
      </p:sp>
      <p:grpSp>
        <p:nvGrpSpPr>
          <p:cNvPr id="147" name="组合 146"/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/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/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90795" y="5674995"/>
            <a:ext cx="2145665" cy="951230"/>
          </a:xfrm>
          <a:prstGeom prst="rect">
            <a:avLst/>
          </a:prstGeom>
        </p:spPr>
      </p:pic>
      <p:pic>
        <p:nvPicPr>
          <p:cNvPr id="150" name="Fujiya &amp; Miyagi - UH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7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921279" y="-131592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500">
        <p:dissolve/>
      </p:transition>
    </mc:Choice>
    <mc:Fallback xmlns="">
      <p:transition spd="slow" advTm="45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0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06" y="102869"/>
            <a:ext cx="3304318" cy="218255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019074" y="840204"/>
            <a:ext cx="220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目录</a:t>
            </a:r>
            <a:endParaRPr lang="en-US" altLang="zh-CN" sz="48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5" y="5633131"/>
            <a:ext cx="1249788" cy="10851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8169" y="5633338"/>
            <a:ext cx="1140051" cy="85351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094" y="4070336"/>
            <a:ext cx="566977" cy="5791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1946" y="4383747"/>
            <a:ext cx="396274" cy="475529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62337" y="2890622"/>
            <a:ext cx="6527821" cy="597268"/>
            <a:chOff x="230895" y="130347"/>
            <a:chExt cx="10527826" cy="963251"/>
          </a:xfrm>
        </p:grpSpPr>
        <p:sp>
          <p:nvSpPr>
            <p:cNvPr id="25" name="任意多边形: 形状 24"/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-1" fmla="*/ 0 w 9877777"/>
                <a:gd name="connsiteY0-2" fmla="*/ 284617 h 431037"/>
                <a:gd name="connsiteX1-3" fmla="*/ 595855 w 9877777"/>
                <a:gd name="connsiteY1-4" fmla="*/ 307195 h 431037"/>
                <a:gd name="connsiteX2-5" fmla="*/ 2302933 w 9877777"/>
                <a:gd name="connsiteY2-6" fmla="*/ 420084 h 431037"/>
                <a:gd name="connsiteX3-7" fmla="*/ 4696177 w 9877777"/>
                <a:gd name="connsiteY3-8" fmla="*/ 2395 h 431037"/>
                <a:gd name="connsiteX4-9" fmla="*/ 6886222 w 9877777"/>
                <a:gd name="connsiteY4-10" fmla="*/ 250751 h 431037"/>
                <a:gd name="connsiteX5-11" fmla="*/ 9098844 w 9877777"/>
                <a:gd name="connsiteY5-12" fmla="*/ 284617 h 431037"/>
                <a:gd name="connsiteX6-13" fmla="*/ 9877777 w 9877777"/>
                <a:gd name="connsiteY6-14" fmla="*/ 149151 h 431037"/>
                <a:gd name="connsiteX0-15" fmla="*/ 0 w 9915328"/>
                <a:gd name="connsiteY0-16" fmla="*/ 194306 h 431977"/>
                <a:gd name="connsiteX1-17" fmla="*/ 633406 w 9915328"/>
                <a:gd name="connsiteY1-18" fmla="*/ 307195 h 431977"/>
                <a:gd name="connsiteX2-19" fmla="*/ 2340484 w 9915328"/>
                <a:gd name="connsiteY2-20" fmla="*/ 420084 h 431977"/>
                <a:gd name="connsiteX3-21" fmla="*/ 4733728 w 9915328"/>
                <a:gd name="connsiteY3-22" fmla="*/ 2395 h 431977"/>
                <a:gd name="connsiteX4-23" fmla="*/ 6923773 w 9915328"/>
                <a:gd name="connsiteY4-24" fmla="*/ 250751 h 431977"/>
                <a:gd name="connsiteX5-25" fmla="*/ 9136395 w 9915328"/>
                <a:gd name="connsiteY5-26" fmla="*/ 284617 h 431977"/>
                <a:gd name="connsiteX6-27" fmla="*/ 9915328 w 9915328"/>
                <a:gd name="connsiteY6-28" fmla="*/ 149151 h 431977"/>
                <a:gd name="connsiteX0-29" fmla="*/ 0 w 9915328"/>
                <a:gd name="connsiteY0-30" fmla="*/ 194306 h 431977"/>
                <a:gd name="connsiteX1-31" fmla="*/ 633406 w 9915328"/>
                <a:gd name="connsiteY1-32" fmla="*/ 307195 h 431977"/>
                <a:gd name="connsiteX2-33" fmla="*/ 2340484 w 9915328"/>
                <a:gd name="connsiteY2-34" fmla="*/ 420084 h 431977"/>
                <a:gd name="connsiteX3-35" fmla="*/ 4733728 w 9915328"/>
                <a:gd name="connsiteY3-36" fmla="*/ 2395 h 431977"/>
                <a:gd name="connsiteX4-37" fmla="*/ 6923773 w 9915328"/>
                <a:gd name="connsiteY4-38" fmla="*/ 250751 h 431977"/>
                <a:gd name="connsiteX5-39" fmla="*/ 9136395 w 9915328"/>
                <a:gd name="connsiteY5-40" fmla="*/ 284617 h 431977"/>
                <a:gd name="connsiteX6-41" fmla="*/ 9915328 w 9915328"/>
                <a:gd name="connsiteY6-42" fmla="*/ 149151 h 431977"/>
                <a:gd name="connsiteX0-43" fmla="*/ 0 w 9915328"/>
                <a:gd name="connsiteY0-44" fmla="*/ 60818 h 291409"/>
                <a:gd name="connsiteX1-45" fmla="*/ 633406 w 9915328"/>
                <a:gd name="connsiteY1-46" fmla="*/ 173707 h 291409"/>
                <a:gd name="connsiteX2-47" fmla="*/ 2340484 w 9915328"/>
                <a:gd name="connsiteY2-48" fmla="*/ 286596 h 291409"/>
                <a:gd name="connsiteX3-49" fmla="*/ 5071684 w 9915328"/>
                <a:gd name="connsiteY3-50" fmla="*/ 4374 h 291409"/>
                <a:gd name="connsiteX4-51" fmla="*/ 6923773 w 9915328"/>
                <a:gd name="connsiteY4-52" fmla="*/ 117263 h 291409"/>
                <a:gd name="connsiteX5-53" fmla="*/ 9136395 w 9915328"/>
                <a:gd name="connsiteY5-54" fmla="*/ 151129 h 291409"/>
                <a:gd name="connsiteX6-55" fmla="*/ 9915328 w 9915328"/>
                <a:gd name="connsiteY6-56" fmla="*/ 15663 h 291409"/>
                <a:gd name="connsiteX0-57" fmla="*/ 0 w 9915328"/>
                <a:gd name="connsiteY0-58" fmla="*/ 163495 h 394086"/>
                <a:gd name="connsiteX1-59" fmla="*/ 633406 w 9915328"/>
                <a:gd name="connsiteY1-60" fmla="*/ 276384 h 394086"/>
                <a:gd name="connsiteX2-61" fmla="*/ 2340484 w 9915328"/>
                <a:gd name="connsiteY2-62" fmla="*/ 389273 h 394086"/>
                <a:gd name="connsiteX3-63" fmla="*/ 5071684 w 9915328"/>
                <a:gd name="connsiteY3-64" fmla="*/ 107051 h 394086"/>
                <a:gd name="connsiteX4-65" fmla="*/ 6986358 w 9915328"/>
                <a:gd name="connsiteY4-66" fmla="*/ 5451 h 394086"/>
                <a:gd name="connsiteX5-67" fmla="*/ 9136395 w 9915328"/>
                <a:gd name="connsiteY5-68" fmla="*/ 253806 h 394086"/>
                <a:gd name="connsiteX6-69" fmla="*/ 9915328 w 9915328"/>
                <a:gd name="connsiteY6-70" fmla="*/ 118340 h 394086"/>
                <a:gd name="connsiteX0-71" fmla="*/ 0 w 9915328"/>
                <a:gd name="connsiteY0-72" fmla="*/ 179002 h 409593"/>
                <a:gd name="connsiteX1-73" fmla="*/ 633406 w 9915328"/>
                <a:gd name="connsiteY1-74" fmla="*/ 291891 h 409593"/>
                <a:gd name="connsiteX2-75" fmla="*/ 2340484 w 9915328"/>
                <a:gd name="connsiteY2-76" fmla="*/ 404780 h 409593"/>
                <a:gd name="connsiteX3-77" fmla="*/ 5071684 w 9915328"/>
                <a:gd name="connsiteY3-78" fmla="*/ 122558 h 409593"/>
                <a:gd name="connsiteX4-79" fmla="*/ 6986358 w 9915328"/>
                <a:gd name="connsiteY4-80" fmla="*/ 20958 h 409593"/>
                <a:gd name="connsiteX5-81" fmla="*/ 9136395 w 9915328"/>
                <a:gd name="connsiteY5-82" fmla="*/ 9669 h 409593"/>
                <a:gd name="connsiteX6-83" fmla="*/ 9915328 w 9915328"/>
                <a:gd name="connsiteY6-84" fmla="*/ 133847 h 409593"/>
                <a:gd name="connsiteX0-85" fmla="*/ 0 w 9915328"/>
                <a:gd name="connsiteY0-86" fmla="*/ 198509 h 429100"/>
                <a:gd name="connsiteX1-87" fmla="*/ 633406 w 9915328"/>
                <a:gd name="connsiteY1-88" fmla="*/ 311398 h 429100"/>
                <a:gd name="connsiteX2-89" fmla="*/ 2340484 w 9915328"/>
                <a:gd name="connsiteY2-90" fmla="*/ 424287 h 429100"/>
                <a:gd name="connsiteX3-91" fmla="*/ 5071684 w 9915328"/>
                <a:gd name="connsiteY3-92" fmla="*/ 142065 h 429100"/>
                <a:gd name="connsiteX4-93" fmla="*/ 6986358 w 9915328"/>
                <a:gd name="connsiteY4-94" fmla="*/ 40465 h 429100"/>
                <a:gd name="connsiteX5-95" fmla="*/ 9136395 w 9915328"/>
                <a:gd name="connsiteY5-96" fmla="*/ 29176 h 429100"/>
                <a:gd name="connsiteX6-97" fmla="*/ 9915328 w 9915328"/>
                <a:gd name="connsiteY6-98" fmla="*/ 153354 h 429100"/>
                <a:gd name="connsiteX0-99" fmla="*/ 0 w 9915328"/>
                <a:gd name="connsiteY0-100" fmla="*/ 158109 h 388700"/>
                <a:gd name="connsiteX1-101" fmla="*/ 633406 w 9915328"/>
                <a:gd name="connsiteY1-102" fmla="*/ 270998 h 388700"/>
                <a:gd name="connsiteX2-103" fmla="*/ 2340484 w 9915328"/>
                <a:gd name="connsiteY2-104" fmla="*/ 383887 h 388700"/>
                <a:gd name="connsiteX3-105" fmla="*/ 5071684 w 9915328"/>
                <a:gd name="connsiteY3-106" fmla="*/ 101665 h 388700"/>
                <a:gd name="connsiteX4-107" fmla="*/ 6986358 w 9915328"/>
                <a:gd name="connsiteY4-108" fmla="*/ 65 h 388700"/>
                <a:gd name="connsiteX5-109" fmla="*/ 8835990 w 9915328"/>
                <a:gd name="connsiteY5-110" fmla="*/ 112954 h 388700"/>
                <a:gd name="connsiteX6-111" fmla="*/ 9915328 w 9915328"/>
                <a:gd name="connsiteY6-112" fmla="*/ 112954 h 388700"/>
                <a:gd name="connsiteX0-113" fmla="*/ 0 w 9915328"/>
                <a:gd name="connsiteY0-114" fmla="*/ 158569 h 385714"/>
                <a:gd name="connsiteX1-115" fmla="*/ 633406 w 9915328"/>
                <a:gd name="connsiteY1-116" fmla="*/ 271458 h 385714"/>
                <a:gd name="connsiteX2-117" fmla="*/ 2340484 w 9915328"/>
                <a:gd name="connsiteY2-118" fmla="*/ 384347 h 385714"/>
                <a:gd name="connsiteX3-119" fmla="*/ 5270277 w 9915328"/>
                <a:gd name="connsiteY3-120" fmla="*/ 191025 h 385714"/>
                <a:gd name="connsiteX4-121" fmla="*/ 6986358 w 9915328"/>
                <a:gd name="connsiteY4-122" fmla="*/ 525 h 385714"/>
                <a:gd name="connsiteX5-123" fmla="*/ 8835990 w 9915328"/>
                <a:gd name="connsiteY5-124" fmla="*/ 113414 h 385714"/>
                <a:gd name="connsiteX6-125" fmla="*/ 9915328 w 9915328"/>
                <a:gd name="connsiteY6-126" fmla="*/ 113414 h 385714"/>
                <a:gd name="connsiteX0-127" fmla="*/ 0 w 9915328"/>
                <a:gd name="connsiteY0-128" fmla="*/ 158569 h 323756"/>
                <a:gd name="connsiteX1-129" fmla="*/ 633406 w 9915328"/>
                <a:gd name="connsiteY1-130" fmla="*/ 271458 h 323756"/>
                <a:gd name="connsiteX2-131" fmla="*/ 2340484 w 9915328"/>
                <a:gd name="connsiteY2-132" fmla="*/ 320847 h 323756"/>
                <a:gd name="connsiteX3-133" fmla="*/ 5270277 w 9915328"/>
                <a:gd name="connsiteY3-134" fmla="*/ 191025 h 323756"/>
                <a:gd name="connsiteX4-135" fmla="*/ 6986358 w 9915328"/>
                <a:gd name="connsiteY4-136" fmla="*/ 525 h 323756"/>
                <a:gd name="connsiteX5-137" fmla="*/ 8835990 w 9915328"/>
                <a:gd name="connsiteY5-138" fmla="*/ 113414 h 323756"/>
                <a:gd name="connsiteX6-139" fmla="*/ 9915328 w 9915328"/>
                <a:gd name="connsiteY6-140" fmla="*/ 113414 h 323756"/>
                <a:gd name="connsiteX0-141" fmla="*/ 0 w 9915328"/>
                <a:gd name="connsiteY0-142" fmla="*/ 95979 h 261166"/>
                <a:gd name="connsiteX1-143" fmla="*/ 633406 w 9915328"/>
                <a:gd name="connsiteY1-144" fmla="*/ 208868 h 261166"/>
                <a:gd name="connsiteX2-145" fmla="*/ 2340484 w 9915328"/>
                <a:gd name="connsiteY2-146" fmla="*/ 258257 h 261166"/>
                <a:gd name="connsiteX3-147" fmla="*/ 5270277 w 9915328"/>
                <a:gd name="connsiteY3-148" fmla="*/ 128435 h 261166"/>
                <a:gd name="connsiteX4-149" fmla="*/ 8835990 w 9915328"/>
                <a:gd name="connsiteY4-150" fmla="*/ 50824 h 261166"/>
                <a:gd name="connsiteX5-151" fmla="*/ 9915328 w 9915328"/>
                <a:gd name="connsiteY5-152" fmla="*/ 50824 h 261166"/>
                <a:gd name="connsiteX0-153" fmla="*/ 0 w 9915328"/>
                <a:gd name="connsiteY0-154" fmla="*/ 201048 h 366235"/>
                <a:gd name="connsiteX1-155" fmla="*/ 633406 w 9915328"/>
                <a:gd name="connsiteY1-156" fmla="*/ 313937 h 366235"/>
                <a:gd name="connsiteX2-157" fmla="*/ 2340484 w 9915328"/>
                <a:gd name="connsiteY2-158" fmla="*/ 363326 h 366235"/>
                <a:gd name="connsiteX3-159" fmla="*/ 5270277 w 9915328"/>
                <a:gd name="connsiteY3-160" fmla="*/ 233504 h 366235"/>
                <a:gd name="connsiteX4-161" fmla="*/ 7659714 w 9915328"/>
                <a:gd name="connsiteY4-162" fmla="*/ 28893 h 366235"/>
                <a:gd name="connsiteX5-163" fmla="*/ 9915328 w 9915328"/>
                <a:gd name="connsiteY5-164" fmla="*/ 155893 h 366235"/>
                <a:gd name="connsiteX0-165" fmla="*/ 0 w 9915328"/>
                <a:gd name="connsiteY0-166" fmla="*/ 173629 h 338816"/>
                <a:gd name="connsiteX1-167" fmla="*/ 633406 w 9915328"/>
                <a:gd name="connsiteY1-168" fmla="*/ 286518 h 338816"/>
                <a:gd name="connsiteX2-169" fmla="*/ 2340484 w 9915328"/>
                <a:gd name="connsiteY2-170" fmla="*/ 335907 h 338816"/>
                <a:gd name="connsiteX3-171" fmla="*/ 5270277 w 9915328"/>
                <a:gd name="connsiteY3-172" fmla="*/ 206085 h 338816"/>
                <a:gd name="connsiteX4-173" fmla="*/ 7659714 w 9915328"/>
                <a:gd name="connsiteY4-174" fmla="*/ 1474 h 338816"/>
                <a:gd name="connsiteX5-175" fmla="*/ 9915328 w 9915328"/>
                <a:gd name="connsiteY5-176" fmla="*/ 128474 h 338816"/>
                <a:gd name="connsiteX0-177" fmla="*/ 0 w 10190302"/>
                <a:gd name="connsiteY0-178" fmla="*/ 174097 h 339284"/>
                <a:gd name="connsiteX1-179" fmla="*/ 633406 w 10190302"/>
                <a:gd name="connsiteY1-180" fmla="*/ 286986 h 339284"/>
                <a:gd name="connsiteX2-181" fmla="*/ 2340484 w 10190302"/>
                <a:gd name="connsiteY2-182" fmla="*/ 336375 h 339284"/>
                <a:gd name="connsiteX3-183" fmla="*/ 5270277 w 10190302"/>
                <a:gd name="connsiteY3-184" fmla="*/ 206553 h 339284"/>
                <a:gd name="connsiteX4-185" fmla="*/ 7659714 w 10190302"/>
                <a:gd name="connsiteY4-186" fmla="*/ 1942 h 339284"/>
                <a:gd name="connsiteX5-187" fmla="*/ 10190302 w 10190302"/>
                <a:gd name="connsiteY5-188" fmla="*/ 103542 h 339284"/>
                <a:gd name="connsiteX0-189" fmla="*/ 0 w 10129197"/>
                <a:gd name="connsiteY0-190" fmla="*/ 85197 h 340405"/>
                <a:gd name="connsiteX1-191" fmla="*/ 572301 w 10129197"/>
                <a:gd name="connsiteY1-192" fmla="*/ 286986 h 340405"/>
                <a:gd name="connsiteX2-193" fmla="*/ 2279379 w 10129197"/>
                <a:gd name="connsiteY2-194" fmla="*/ 336375 h 340405"/>
                <a:gd name="connsiteX3-195" fmla="*/ 5209172 w 10129197"/>
                <a:gd name="connsiteY3-196" fmla="*/ 206553 h 340405"/>
                <a:gd name="connsiteX4-197" fmla="*/ 7598609 w 10129197"/>
                <a:gd name="connsiteY4-198" fmla="*/ 1942 h 340405"/>
                <a:gd name="connsiteX5-199" fmla="*/ 10129197 w 10129197"/>
                <a:gd name="connsiteY5-200" fmla="*/ 103542 h 340405"/>
                <a:gd name="connsiteX0-201" fmla="*/ 0 w 10129197"/>
                <a:gd name="connsiteY0-202" fmla="*/ 85197 h 340405"/>
                <a:gd name="connsiteX1-203" fmla="*/ 572301 w 10129197"/>
                <a:gd name="connsiteY1-204" fmla="*/ 286986 h 340405"/>
                <a:gd name="connsiteX2-205" fmla="*/ 2279379 w 10129197"/>
                <a:gd name="connsiteY2-206" fmla="*/ 336375 h 340405"/>
                <a:gd name="connsiteX3-207" fmla="*/ 5209172 w 10129197"/>
                <a:gd name="connsiteY3-208" fmla="*/ 206553 h 340405"/>
                <a:gd name="connsiteX4-209" fmla="*/ 7598609 w 10129197"/>
                <a:gd name="connsiteY4-210" fmla="*/ 1942 h 340405"/>
                <a:gd name="connsiteX5-211" fmla="*/ 10129197 w 10129197"/>
                <a:gd name="connsiteY5-212" fmla="*/ 103542 h 340405"/>
                <a:gd name="connsiteX0-213" fmla="*/ 0 w 10129197"/>
                <a:gd name="connsiteY0-214" fmla="*/ 85197 h 339169"/>
                <a:gd name="connsiteX1-215" fmla="*/ 2279379 w 10129197"/>
                <a:gd name="connsiteY1-216" fmla="*/ 336375 h 339169"/>
                <a:gd name="connsiteX2-217" fmla="*/ 5209172 w 10129197"/>
                <a:gd name="connsiteY2-218" fmla="*/ 206553 h 339169"/>
                <a:gd name="connsiteX3-219" fmla="*/ 7598609 w 10129197"/>
                <a:gd name="connsiteY3-220" fmla="*/ 1942 h 339169"/>
                <a:gd name="connsiteX4-221" fmla="*/ 10129197 w 10129197"/>
                <a:gd name="connsiteY4-222" fmla="*/ 103542 h 339169"/>
                <a:gd name="connsiteX0-223" fmla="*/ 0 w 10129197"/>
                <a:gd name="connsiteY0-224" fmla="*/ 85197 h 339169"/>
                <a:gd name="connsiteX1-225" fmla="*/ 2279379 w 10129197"/>
                <a:gd name="connsiteY1-226" fmla="*/ 336375 h 339169"/>
                <a:gd name="connsiteX2-227" fmla="*/ 5209172 w 10129197"/>
                <a:gd name="connsiteY2-228" fmla="*/ 206553 h 339169"/>
                <a:gd name="connsiteX3-229" fmla="*/ 7598609 w 10129197"/>
                <a:gd name="connsiteY3-230" fmla="*/ 1942 h 339169"/>
                <a:gd name="connsiteX4-231" fmla="*/ 10129197 w 10129197"/>
                <a:gd name="connsiteY4-232" fmla="*/ 103542 h 339169"/>
                <a:gd name="connsiteX0-233" fmla="*/ 0 w 10129197"/>
                <a:gd name="connsiteY0-234" fmla="*/ 118179 h 372151"/>
                <a:gd name="connsiteX1-235" fmla="*/ 2279379 w 10129197"/>
                <a:gd name="connsiteY1-236" fmla="*/ 369357 h 372151"/>
                <a:gd name="connsiteX2-237" fmla="*/ 5209172 w 10129197"/>
                <a:gd name="connsiteY2-238" fmla="*/ 239535 h 372151"/>
                <a:gd name="connsiteX3-239" fmla="*/ 7598609 w 10129197"/>
                <a:gd name="connsiteY3-240" fmla="*/ 34924 h 372151"/>
                <a:gd name="connsiteX4-241" fmla="*/ 10129197 w 10129197"/>
                <a:gd name="connsiteY4-242" fmla="*/ 9524 h 372151"/>
                <a:gd name="connsiteX0-243" fmla="*/ 0 w 10129197"/>
                <a:gd name="connsiteY0-244" fmla="*/ 108656 h 362734"/>
                <a:gd name="connsiteX1-245" fmla="*/ 2279379 w 10129197"/>
                <a:gd name="connsiteY1-246" fmla="*/ 359834 h 362734"/>
                <a:gd name="connsiteX2-247" fmla="*/ 5209172 w 10129197"/>
                <a:gd name="connsiteY2-248" fmla="*/ 230012 h 362734"/>
                <a:gd name="connsiteX3-249" fmla="*/ 10129197 w 10129197"/>
                <a:gd name="connsiteY3-250" fmla="*/ 1 h 362734"/>
                <a:gd name="connsiteX0-251" fmla="*/ 0 w 8153512"/>
                <a:gd name="connsiteY0-252" fmla="*/ 149619 h 403884"/>
                <a:gd name="connsiteX1-253" fmla="*/ 2279379 w 8153512"/>
                <a:gd name="connsiteY1-254" fmla="*/ 400797 h 403884"/>
                <a:gd name="connsiteX2-255" fmla="*/ 5209172 w 8153512"/>
                <a:gd name="connsiteY2-256" fmla="*/ 270975 h 403884"/>
                <a:gd name="connsiteX3-257" fmla="*/ 8153512 w 8153512"/>
                <a:gd name="connsiteY3-258" fmla="*/ 0 h 403884"/>
                <a:gd name="connsiteX0-259" fmla="*/ 0 w 8320471"/>
                <a:gd name="connsiteY0-260" fmla="*/ 36968 h 290765"/>
                <a:gd name="connsiteX1-261" fmla="*/ 2279379 w 8320471"/>
                <a:gd name="connsiteY1-262" fmla="*/ 288146 h 290765"/>
                <a:gd name="connsiteX2-263" fmla="*/ 5209172 w 8320471"/>
                <a:gd name="connsiteY2-264" fmla="*/ 158324 h 290765"/>
                <a:gd name="connsiteX3-265" fmla="*/ 8320471 w 8320471"/>
                <a:gd name="connsiteY3-266" fmla="*/ 0 h 290765"/>
                <a:gd name="connsiteX0-267" fmla="*/ 0 w 8320471"/>
                <a:gd name="connsiteY0-268" fmla="*/ 36968 h 292812"/>
                <a:gd name="connsiteX1-269" fmla="*/ 2279379 w 8320471"/>
                <a:gd name="connsiteY1-270" fmla="*/ 288146 h 292812"/>
                <a:gd name="connsiteX2-271" fmla="*/ 8320471 w 8320471"/>
                <a:gd name="connsiteY2-272" fmla="*/ 0 h 292812"/>
                <a:gd name="connsiteX0-273" fmla="*/ 0 w 8320471"/>
                <a:gd name="connsiteY0-274" fmla="*/ 36968 h 284234"/>
                <a:gd name="connsiteX1-275" fmla="*/ 2752431 w 8320471"/>
                <a:gd name="connsiteY1-276" fmla="*/ 277905 h 284234"/>
                <a:gd name="connsiteX2-277" fmla="*/ 8320471 w 8320471"/>
                <a:gd name="connsiteY2-278" fmla="*/ 0 h 284234"/>
                <a:gd name="connsiteX0-279" fmla="*/ 0 w 8306558"/>
                <a:gd name="connsiteY0-280" fmla="*/ 47209 h 295214"/>
                <a:gd name="connsiteX1-281" fmla="*/ 2752431 w 8306558"/>
                <a:gd name="connsiteY1-282" fmla="*/ 288146 h 295214"/>
                <a:gd name="connsiteX2-283" fmla="*/ 8306558 w 8306558"/>
                <a:gd name="connsiteY2-284" fmla="*/ 0 h 295214"/>
                <a:gd name="connsiteX0-285" fmla="*/ 0 w 8306558"/>
                <a:gd name="connsiteY0-286" fmla="*/ 47209 h 295214"/>
                <a:gd name="connsiteX1-287" fmla="*/ 2752431 w 8306558"/>
                <a:gd name="connsiteY1-288" fmla="*/ 288146 h 295214"/>
                <a:gd name="connsiteX2-289" fmla="*/ 8306558 w 8306558"/>
                <a:gd name="connsiteY2-290" fmla="*/ 0 h 295214"/>
                <a:gd name="connsiteX0-291" fmla="*/ 0 w 7847420"/>
                <a:gd name="connsiteY0-292" fmla="*/ 36968 h 284234"/>
                <a:gd name="connsiteX1-293" fmla="*/ 2752431 w 7847420"/>
                <a:gd name="connsiteY1-294" fmla="*/ 277905 h 284234"/>
                <a:gd name="connsiteX2-295" fmla="*/ 7847420 w 7847420"/>
                <a:gd name="connsiteY2-296" fmla="*/ 0 h 284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9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 flipH="1">
            <a:off x="2057387" y="3705247"/>
            <a:ext cx="6527821" cy="597268"/>
            <a:chOff x="230895" y="130347"/>
            <a:chExt cx="10527826" cy="963251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-1" fmla="*/ 0 w 9877777"/>
                <a:gd name="connsiteY0-2" fmla="*/ 284617 h 431037"/>
                <a:gd name="connsiteX1-3" fmla="*/ 595855 w 9877777"/>
                <a:gd name="connsiteY1-4" fmla="*/ 307195 h 431037"/>
                <a:gd name="connsiteX2-5" fmla="*/ 2302933 w 9877777"/>
                <a:gd name="connsiteY2-6" fmla="*/ 420084 h 431037"/>
                <a:gd name="connsiteX3-7" fmla="*/ 4696177 w 9877777"/>
                <a:gd name="connsiteY3-8" fmla="*/ 2395 h 431037"/>
                <a:gd name="connsiteX4-9" fmla="*/ 6886222 w 9877777"/>
                <a:gd name="connsiteY4-10" fmla="*/ 250751 h 431037"/>
                <a:gd name="connsiteX5-11" fmla="*/ 9098844 w 9877777"/>
                <a:gd name="connsiteY5-12" fmla="*/ 284617 h 431037"/>
                <a:gd name="connsiteX6-13" fmla="*/ 9877777 w 9877777"/>
                <a:gd name="connsiteY6-14" fmla="*/ 149151 h 431037"/>
                <a:gd name="connsiteX0-15" fmla="*/ 0 w 9915328"/>
                <a:gd name="connsiteY0-16" fmla="*/ 194306 h 431977"/>
                <a:gd name="connsiteX1-17" fmla="*/ 633406 w 9915328"/>
                <a:gd name="connsiteY1-18" fmla="*/ 307195 h 431977"/>
                <a:gd name="connsiteX2-19" fmla="*/ 2340484 w 9915328"/>
                <a:gd name="connsiteY2-20" fmla="*/ 420084 h 431977"/>
                <a:gd name="connsiteX3-21" fmla="*/ 4733728 w 9915328"/>
                <a:gd name="connsiteY3-22" fmla="*/ 2395 h 431977"/>
                <a:gd name="connsiteX4-23" fmla="*/ 6923773 w 9915328"/>
                <a:gd name="connsiteY4-24" fmla="*/ 250751 h 431977"/>
                <a:gd name="connsiteX5-25" fmla="*/ 9136395 w 9915328"/>
                <a:gd name="connsiteY5-26" fmla="*/ 284617 h 431977"/>
                <a:gd name="connsiteX6-27" fmla="*/ 9915328 w 9915328"/>
                <a:gd name="connsiteY6-28" fmla="*/ 149151 h 431977"/>
                <a:gd name="connsiteX0-29" fmla="*/ 0 w 9915328"/>
                <a:gd name="connsiteY0-30" fmla="*/ 194306 h 431977"/>
                <a:gd name="connsiteX1-31" fmla="*/ 633406 w 9915328"/>
                <a:gd name="connsiteY1-32" fmla="*/ 307195 h 431977"/>
                <a:gd name="connsiteX2-33" fmla="*/ 2340484 w 9915328"/>
                <a:gd name="connsiteY2-34" fmla="*/ 420084 h 431977"/>
                <a:gd name="connsiteX3-35" fmla="*/ 4733728 w 9915328"/>
                <a:gd name="connsiteY3-36" fmla="*/ 2395 h 431977"/>
                <a:gd name="connsiteX4-37" fmla="*/ 6923773 w 9915328"/>
                <a:gd name="connsiteY4-38" fmla="*/ 250751 h 431977"/>
                <a:gd name="connsiteX5-39" fmla="*/ 9136395 w 9915328"/>
                <a:gd name="connsiteY5-40" fmla="*/ 284617 h 431977"/>
                <a:gd name="connsiteX6-41" fmla="*/ 9915328 w 9915328"/>
                <a:gd name="connsiteY6-42" fmla="*/ 149151 h 431977"/>
                <a:gd name="connsiteX0-43" fmla="*/ 0 w 9915328"/>
                <a:gd name="connsiteY0-44" fmla="*/ 60818 h 291409"/>
                <a:gd name="connsiteX1-45" fmla="*/ 633406 w 9915328"/>
                <a:gd name="connsiteY1-46" fmla="*/ 173707 h 291409"/>
                <a:gd name="connsiteX2-47" fmla="*/ 2340484 w 9915328"/>
                <a:gd name="connsiteY2-48" fmla="*/ 286596 h 291409"/>
                <a:gd name="connsiteX3-49" fmla="*/ 5071684 w 9915328"/>
                <a:gd name="connsiteY3-50" fmla="*/ 4374 h 291409"/>
                <a:gd name="connsiteX4-51" fmla="*/ 6923773 w 9915328"/>
                <a:gd name="connsiteY4-52" fmla="*/ 117263 h 291409"/>
                <a:gd name="connsiteX5-53" fmla="*/ 9136395 w 9915328"/>
                <a:gd name="connsiteY5-54" fmla="*/ 151129 h 291409"/>
                <a:gd name="connsiteX6-55" fmla="*/ 9915328 w 9915328"/>
                <a:gd name="connsiteY6-56" fmla="*/ 15663 h 291409"/>
                <a:gd name="connsiteX0-57" fmla="*/ 0 w 9915328"/>
                <a:gd name="connsiteY0-58" fmla="*/ 163495 h 394086"/>
                <a:gd name="connsiteX1-59" fmla="*/ 633406 w 9915328"/>
                <a:gd name="connsiteY1-60" fmla="*/ 276384 h 394086"/>
                <a:gd name="connsiteX2-61" fmla="*/ 2340484 w 9915328"/>
                <a:gd name="connsiteY2-62" fmla="*/ 389273 h 394086"/>
                <a:gd name="connsiteX3-63" fmla="*/ 5071684 w 9915328"/>
                <a:gd name="connsiteY3-64" fmla="*/ 107051 h 394086"/>
                <a:gd name="connsiteX4-65" fmla="*/ 6986358 w 9915328"/>
                <a:gd name="connsiteY4-66" fmla="*/ 5451 h 394086"/>
                <a:gd name="connsiteX5-67" fmla="*/ 9136395 w 9915328"/>
                <a:gd name="connsiteY5-68" fmla="*/ 253806 h 394086"/>
                <a:gd name="connsiteX6-69" fmla="*/ 9915328 w 9915328"/>
                <a:gd name="connsiteY6-70" fmla="*/ 118340 h 394086"/>
                <a:gd name="connsiteX0-71" fmla="*/ 0 w 9915328"/>
                <a:gd name="connsiteY0-72" fmla="*/ 179002 h 409593"/>
                <a:gd name="connsiteX1-73" fmla="*/ 633406 w 9915328"/>
                <a:gd name="connsiteY1-74" fmla="*/ 291891 h 409593"/>
                <a:gd name="connsiteX2-75" fmla="*/ 2340484 w 9915328"/>
                <a:gd name="connsiteY2-76" fmla="*/ 404780 h 409593"/>
                <a:gd name="connsiteX3-77" fmla="*/ 5071684 w 9915328"/>
                <a:gd name="connsiteY3-78" fmla="*/ 122558 h 409593"/>
                <a:gd name="connsiteX4-79" fmla="*/ 6986358 w 9915328"/>
                <a:gd name="connsiteY4-80" fmla="*/ 20958 h 409593"/>
                <a:gd name="connsiteX5-81" fmla="*/ 9136395 w 9915328"/>
                <a:gd name="connsiteY5-82" fmla="*/ 9669 h 409593"/>
                <a:gd name="connsiteX6-83" fmla="*/ 9915328 w 9915328"/>
                <a:gd name="connsiteY6-84" fmla="*/ 133847 h 409593"/>
                <a:gd name="connsiteX0-85" fmla="*/ 0 w 9915328"/>
                <a:gd name="connsiteY0-86" fmla="*/ 198509 h 429100"/>
                <a:gd name="connsiteX1-87" fmla="*/ 633406 w 9915328"/>
                <a:gd name="connsiteY1-88" fmla="*/ 311398 h 429100"/>
                <a:gd name="connsiteX2-89" fmla="*/ 2340484 w 9915328"/>
                <a:gd name="connsiteY2-90" fmla="*/ 424287 h 429100"/>
                <a:gd name="connsiteX3-91" fmla="*/ 5071684 w 9915328"/>
                <a:gd name="connsiteY3-92" fmla="*/ 142065 h 429100"/>
                <a:gd name="connsiteX4-93" fmla="*/ 6986358 w 9915328"/>
                <a:gd name="connsiteY4-94" fmla="*/ 40465 h 429100"/>
                <a:gd name="connsiteX5-95" fmla="*/ 9136395 w 9915328"/>
                <a:gd name="connsiteY5-96" fmla="*/ 29176 h 429100"/>
                <a:gd name="connsiteX6-97" fmla="*/ 9915328 w 9915328"/>
                <a:gd name="connsiteY6-98" fmla="*/ 153354 h 429100"/>
                <a:gd name="connsiteX0-99" fmla="*/ 0 w 9915328"/>
                <a:gd name="connsiteY0-100" fmla="*/ 158109 h 388700"/>
                <a:gd name="connsiteX1-101" fmla="*/ 633406 w 9915328"/>
                <a:gd name="connsiteY1-102" fmla="*/ 270998 h 388700"/>
                <a:gd name="connsiteX2-103" fmla="*/ 2340484 w 9915328"/>
                <a:gd name="connsiteY2-104" fmla="*/ 383887 h 388700"/>
                <a:gd name="connsiteX3-105" fmla="*/ 5071684 w 9915328"/>
                <a:gd name="connsiteY3-106" fmla="*/ 101665 h 388700"/>
                <a:gd name="connsiteX4-107" fmla="*/ 6986358 w 9915328"/>
                <a:gd name="connsiteY4-108" fmla="*/ 65 h 388700"/>
                <a:gd name="connsiteX5-109" fmla="*/ 8835990 w 9915328"/>
                <a:gd name="connsiteY5-110" fmla="*/ 112954 h 388700"/>
                <a:gd name="connsiteX6-111" fmla="*/ 9915328 w 9915328"/>
                <a:gd name="connsiteY6-112" fmla="*/ 112954 h 388700"/>
                <a:gd name="connsiteX0-113" fmla="*/ 0 w 9915328"/>
                <a:gd name="connsiteY0-114" fmla="*/ 158569 h 385714"/>
                <a:gd name="connsiteX1-115" fmla="*/ 633406 w 9915328"/>
                <a:gd name="connsiteY1-116" fmla="*/ 271458 h 385714"/>
                <a:gd name="connsiteX2-117" fmla="*/ 2340484 w 9915328"/>
                <a:gd name="connsiteY2-118" fmla="*/ 384347 h 385714"/>
                <a:gd name="connsiteX3-119" fmla="*/ 5270277 w 9915328"/>
                <a:gd name="connsiteY3-120" fmla="*/ 191025 h 385714"/>
                <a:gd name="connsiteX4-121" fmla="*/ 6986358 w 9915328"/>
                <a:gd name="connsiteY4-122" fmla="*/ 525 h 385714"/>
                <a:gd name="connsiteX5-123" fmla="*/ 8835990 w 9915328"/>
                <a:gd name="connsiteY5-124" fmla="*/ 113414 h 385714"/>
                <a:gd name="connsiteX6-125" fmla="*/ 9915328 w 9915328"/>
                <a:gd name="connsiteY6-126" fmla="*/ 113414 h 385714"/>
                <a:gd name="connsiteX0-127" fmla="*/ 0 w 9915328"/>
                <a:gd name="connsiteY0-128" fmla="*/ 158569 h 323756"/>
                <a:gd name="connsiteX1-129" fmla="*/ 633406 w 9915328"/>
                <a:gd name="connsiteY1-130" fmla="*/ 271458 h 323756"/>
                <a:gd name="connsiteX2-131" fmla="*/ 2340484 w 9915328"/>
                <a:gd name="connsiteY2-132" fmla="*/ 320847 h 323756"/>
                <a:gd name="connsiteX3-133" fmla="*/ 5270277 w 9915328"/>
                <a:gd name="connsiteY3-134" fmla="*/ 191025 h 323756"/>
                <a:gd name="connsiteX4-135" fmla="*/ 6986358 w 9915328"/>
                <a:gd name="connsiteY4-136" fmla="*/ 525 h 323756"/>
                <a:gd name="connsiteX5-137" fmla="*/ 8835990 w 9915328"/>
                <a:gd name="connsiteY5-138" fmla="*/ 113414 h 323756"/>
                <a:gd name="connsiteX6-139" fmla="*/ 9915328 w 9915328"/>
                <a:gd name="connsiteY6-140" fmla="*/ 113414 h 323756"/>
                <a:gd name="connsiteX0-141" fmla="*/ 0 w 9915328"/>
                <a:gd name="connsiteY0-142" fmla="*/ 95979 h 261166"/>
                <a:gd name="connsiteX1-143" fmla="*/ 633406 w 9915328"/>
                <a:gd name="connsiteY1-144" fmla="*/ 208868 h 261166"/>
                <a:gd name="connsiteX2-145" fmla="*/ 2340484 w 9915328"/>
                <a:gd name="connsiteY2-146" fmla="*/ 258257 h 261166"/>
                <a:gd name="connsiteX3-147" fmla="*/ 5270277 w 9915328"/>
                <a:gd name="connsiteY3-148" fmla="*/ 128435 h 261166"/>
                <a:gd name="connsiteX4-149" fmla="*/ 8835990 w 9915328"/>
                <a:gd name="connsiteY4-150" fmla="*/ 50824 h 261166"/>
                <a:gd name="connsiteX5-151" fmla="*/ 9915328 w 9915328"/>
                <a:gd name="connsiteY5-152" fmla="*/ 50824 h 261166"/>
                <a:gd name="connsiteX0-153" fmla="*/ 0 w 9915328"/>
                <a:gd name="connsiteY0-154" fmla="*/ 201048 h 366235"/>
                <a:gd name="connsiteX1-155" fmla="*/ 633406 w 9915328"/>
                <a:gd name="connsiteY1-156" fmla="*/ 313937 h 366235"/>
                <a:gd name="connsiteX2-157" fmla="*/ 2340484 w 9915328"/>
                <a:gd name="connsiteY2-158" fmla="*/ 363326 h 366235"/>
                <a:gd name="connsiteX3-159" fmla="*/ 5270277 w 9915328"/>
                <a:gd name="connsiteY3-160" fmla="*/ 233504 h 366235"/>
                <a:gd name="connsiteX4-161" fmla="*/ 7659714 w 9915328"/>
                <a:gd name="connsiteY4-162" fmla="*/ 28893 h 366235"/>
                <a:gd name="connsiteX5-163" fmla="*/ 9915328 w 9915328"/>
                <a:gd name="connsiteY5-164" fmla="*/ 155893 h 366235"/>
                <a:gd name="connsiteX0-165" fmla="*/ 0 w 9915328"/>
                <a:gd name="connsiteY0-166" fmla="*/ 173629 h 338816"/>
                <a:gd name="connsiteX1-167" fmla="*/ 633406 w 9915328"/>
                <a:gd name="connsiteY1-168" fmla="*/ 286518 h 338816"/>
                <a:gd name="connsiteX2-169" fmla="*/ 2340484 w 9915328"/>
                <a:gd name="connsiteY2-170" fmla="*/ 335907 h 338816"/>
                <a:gd name="connsiteX3-171" fmla="*/ 5270277 w 9915328"/>
                <a:gd name="connsiteY3-172" fmla="*/ 206085 h 338816"/>
                <a:gd name="connsiteX4-173" fmla="*/ 7659714 w 9915328"/>
                <a:gd name="connsiteY4-174" fmla="*/ 1474 h 338816"/>
                <a:gd name="connsiteX5-175" fmla="*/ 9915328 w 9915328"/>
                <a:gd name="connsiteY5-176" fmla="*/ 128474 h 338816"/>
                <a:gd name="connsiteX0-177" fmla="*/ 0 w 10190302"/>
                <a:gd name="connsiteY0-178" fmla="*/ 174097 h 339284"/>
                <a:gd name="connsiteX1-179" fmla="*/ 633406 w 10190302"/>
                <a:gd name="connsiteY1-180" fmla="*/ 286986 h 339284"/>
                <a:gd name="connsiteX2-181" fmla="*/ 2340484 w 10190302"/>
                <a:gd name="connsiteY2-182" fmla="*/ 336375 h 339284"/>
                <a:gd name="connsiteX3-183" fmla="*/ 5270277 w 10190302"/>
                <a:gd name="connsiteY3-184" fmla="*/ 206553 h 339284"/>
                <a:gd name="connsiteX4-185" fmla="*/ 7659714 w 10190302"/>
                <a:gd name="connsiteY4-186" fmla="*/ 1942 h 339284"/>
                <a:gd name="connsiteX5-187" fmla="*/ 10190302 w 10190302"/>
                <a:gd name="connsiteY5-188" fmla="*/ 103542 h 339284"/>
                <a:gd name="connsiteX0-189" fmla="*/ 0 w 10129197"/>
                <a:gd name="connsiteY0-190" fmla="*/ 85197 h 340405"/>
                <a:gd name="connsiteX1-191" fmla="*/ 572301 w 10129197"/>
                <a:gd name="connsiteY1-192" fmla="*/ 286986 h 340405"/>
                <a:gd name="connsiteX2-193" fmla="*/ 2279379 w 10129197"/>
                <a:gd name="connsiteY2-194" fmla="*/ 336375 h 340405"/>
                <a:gd name="connsiteX3-195" fmla="*/ 5209172 w 10129197"/>
                <a:gd name="connsiteY3-196" fmla="*/ 206553 h 340405"/>
                <a:gd name="connsiteX4-197" fmla="*/ 7598609 w 10129197"/>
                <a:gd name="connsiteY4-198" fmla="*/ 1942 h 340405"/>
                <a:gd name="connsiteX5-199" fmla="*/ 10129197 w 10129197"/>
                <a:gd name="connsiteY5-200" fmla="*/ 103542 h 340405"/>
                <a:gd name="connsiteX0-201" fmla="*/ 0 w 10129197"/>
                <a:gd name="connsiteY0-202" fmla="*/ 85197 h 340405"/>
                <a:gd name="connsiteX1-203" fmla="*/ 572301 w 10129197"/>
                <a:gd name="connsiteY1-204" fmla="*/ 286986 h 340405"/>
                <a:gd name="connsiteX2-205" fmla="*/ 2279379 w 10129197"/>
                <a:gd name="connsiteY2-206" fmla="*/ 336375 h 340405"/>
                <a:gd name="connsiteX3-207" fmla="*/ 5209172 w 10129197"/>
                <a:gd name="connsiteY3-208" fmla="*/ 206553 h 340405"/>
                <a:gd name="connsiteX4-209" fmla="*/ 7598609 w 10129197"/>
                <a:gd name="connsiteY4-210" fmla="*/ 1942 h 340405"/>
                <a:gd name="connsiteX5-211" fmla="*/ 10129197 w 10129197"/>
                <a:gd name="connsiteY5-212" fmla="*/ 103542 h 340405"/>
                <a:gd name="connsiteX0-213" fmla="*/ 0 w 10129197"/>
                <a:gd name="connsiteY0-214" fmla="*/ 85197 h 339169"/>
                <a:gd name="connsiteX1-215" fmla="*/ 2279379 w 10129197"/>
                <a:gd name="connsiteY1-216" fmla="*/ 336375 h 339169"/>
                <a:gd name="connsiteX2-217" fmla="*/ 5209172 w 10129197"/>
                <a:gd name="connsiteY2-218" fmla="*/ 206553 h 339169"/>
                <a:gd name="connsiteX3-219" fmla="*/ 7598609 w 10129197"/>
                <a:gd name="connsiteY3-220" fmla="*/ 1942 h 339169"/>
                <a:gd name="connsiteX4-221" fmla="*/ 10129197 w 10129197"/>
                <a:gd name="connsiteY4-222" fmla="*/ 103542 h 339169"/>
                <a:gd name="connsiteX0-223" fmla="*/ 0 w 10129197"/>
                <a:gd name="connsiteY0-224" fmla="*/ 85197 h 339169"/>
                <a:gd name="connsiteX1-225" fmla="*/ 2279379 w 10129197"/>
                <a:gd name="connsiteY1-226" fmla="*/ 336375 h 339169"/>
                <a:gd name="connsiteX2-227" fmla="*/ 5209172 w 10129197"/>
                <a:gd name="connsiteY2-228" fmla="*/ 206553 h 339169"/>
                <a:gd name="connsiteX3-229" fmla="*/ 7598609 w 10129197"/>
                <a:gd name="connsiteY3-230" fmla="*/ 1942 h 339169"/>
                <a:gd name="connsiteX4-231" fmla="*/ 10129197 w 10129197"/>
                <a:gd name="connsiteY4-232" fmla="*/ 103542 h 339169"/>
                <a:gd name="connsiteX0-233" fmla="*/ 0 w 10129197"/>
                <a:gd name="connsiteY0-234" fmla="*/ 118179 h 372151"/>
                <a:gd name="connsiteX1-235" fmla="*/ 2279379 w 10129197"/>
                <a:gd name="connsiteY1-236" fmla="*/ 369357 h 372151"/>
                <a:gd name="connsiteX2-237" fmla="*/ 5209172 w 10129197"/>
                <a:gd name="connsiteY2-238" fmla="*/ 239535 h 372151"/>
                <a:gd name="connsiteX3-239" fmla="*/ 7598609 w 10129197"/>
                <a:gd name="connsiteY3-240" fmla="*/ 34924 h 372151"/>
                <a:gd name="connsiteX4-241" fmla="*/ 10129197 w 10129197"/>
                <a:gd name="connsiteY4-242" fmla="*/ 9524 h 372151"/>
                <a:gd name="connsiteX0-243" fmla="*/ 0 w 10129197"/>
                <a:gd name="connsiteY0-244" fmla="*/ 108656 h 362734"/>
                <a:gd name="connsiteX1-245" fmla="*/ 2279379 w 10129197"/>
                <a:gd name="connsiteY1-246" fmla="*/ 359834 h 362734"/>
                <a:gd name="connsiteX2-247" fmla="*/ 5209172 w 10129197"/>
                <a:gd name="connsiteY2-248" fmla="*/ 230012 h 362734"/>
                <a:gd name="connsiteX3-249" fmla="*/ 10129197 w 10129197"/>
                <a:gd name="connsiteY3-250" fmla="*/ 1 h 362734"/>
                <a:gd name="connsiteX0-251" fmla="*/ 0 w 8153512"/>
                <a:gd name="connsiteY0-252" fmla="*/ 149619 h 403884"/>
                <a:gd name="connsiteX1-253" fmla="*/ 2279379 w 8153512"/>
                <a:gd name="connsiteY1-254" fmla="*/ 400797 h 403884"/>
                <a:gd name="connsiteX2-255" fmla="*/ 5209172 w 8153512"/>
                <a:gd name="connsiteY2-256" fmla="*/ 270975 h 403884"/>
                <a:gd name="connsiteX3-257" fmla="*/ 8153512 w 8153512"/>
                <a:gd name="connsiteY3-258" fmla="*/ 0 h 403884"/>
                <a:gd name="connsiteX0-259" fmla="*/ 0 w 8320471"/>
                <a:gd name="connsiteY0-260" fmla="*/ 36968 h 290765"/>
                <a:gd name="connsiteX1-261" fmla="*/ 2279379 w 8320471"/>
                <a:gd name="connsiteY1-262" fmla="*/ 288146 h 290765"/>
                <a:gd name="connsiteX2-263" fmla="*/ 5209172 w 8320471"/>
                <a:gd name="connsiteY2-264" fmla="*/ 158324 h 290765"/>
                <a:gd name="connsiteX3-265" fmla="*/ 8320471 w 8320471"/>
                <a:gd name="connsiteY3-266" fmla="*/ 0 h 290765"/>
                <a:gd name="connsiteX0-267" fmla="*/ 0 w 8320471"/>
                <a:gd name="connsiteY0-268" fmla="*/ 36968 h 292812"/>
                <a:gd name="connsiteX1-269" fmla="*/ 2279379 w 8320471"/>
                <a:gd name="connsiteY1-270" fmla="*/ 288146 h 292812"/>
                <a:gd name="connsiteX2-271" fmla="*/ 8320471 w 8320471"/>
                <a:gd name="connsiteY2-272" fmla="*/ 0 h 292812"/>
                <a:gd name="connsiteX0-273" fmla="*/ 0 w 8320471"/>
                <a:gd name="connsiteY0-274" fmla="*/ 36968 h 284234"/>
                <a:gd name="connsiteX1-275" fmla="*/ 2752431 w 8320471"/>
                <a:gd name="connsiteY1-276" fmla="*/ 277905 h 284234"/>
                <a:gd name="connsiteX2-277" fmla="*/ 8320471 w 8320471"/>
                <a:gd name="connsiteY2-278" fmla="*/ 0 h 284234"/>
                <a:gd name="connsiteX0-279" fmla="*/ 0 w 8306558"/>
                <a:gd name="connsiteY0-280" fmla="*/ 47209 h 295214"/>
                <a:gd name="connsiteX1-281" fmla="*/ 2752431 w 8306558"/>
                <a:gd name="connsiteY1-282" fmla="*/ 288146 h 295214"/>
                <a:gd name="connsiteX2-283" fmla="*/ 8306558 w 8306558"/>
                <a:gd name="connsiteY2-284" fmla="*/ 0 h 295214"/>
                <a:gd name="connsiteX0-285" fmla="*/ 0 w 8306558"/>
                <a:gd name="connsiteY0-286" fmla="*/ 47209 h 295214"/>
                <a:gd name="connsiteX1-287" fmla="*/ 2752431 w 8306558"/>
                <a:gd name="connsiteY1-288" fmla="*/ 288146 h 295214"/>
                <a:gd name="connsiteX2-289" fmla="*/ 8306558 w 8306558"/>
                <a:gd name="connsiteY2-290" fmla="*/ 0 h 295214"/>
                <a:gd name="connsiteX0-291" fmla="*/ 0 w 7847420"/>
                <a:gd name="connsiteY0-292" fmla="*/ 36968 h 284234"/>
                <a:gd name="connsiteX1-293" fmla="*/ 2752431 w 7847420"/>
                <a:gd name="connsiteY1-294" fmla="*/ 277905 h 284234"/>
                <a:gd name="connsiteX2-295" fmla="*/ 7847420 w 7847420"/>
                <a:gd name="connsiteY2-296" fmla="*/ 0 h 284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9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Ｔｗｏ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3562337" y="4519872"/>
            <a:ext cx="6800863" cy="597268"/>
            <a:chOff x="230895" y="130347"/>
            <a:chExt cx="10968178" cy="963251"/>
          </a:xfrm>
        </p:grpSpPr>
        <p:sp>
          <p:nvSpPr>
            <p:cNvPr id="33" name="任意多边形: 形状 32"/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-1" fmla="*/ 0 w 9877777"/>
                <a:gd name="connsiteY0-2" fmla="*/ 284617 h 431037"/>
                <a:gd name="connsiteX1-3" fmla="*/ 595855 w 9877777"/>
                <a:gd name="connsiteY1-4" fmla="*/ 307195 h 431037"/>
                <a:gd name="connsiteX2-5" fmla="*/ 2302933 w 9877777"/>
                <a:gd name="connsiteY2-6" fmla="*/ 420084 h 431037"/>
                <a:gd name="connsiteX3-7" fmla="*/ 4696177 w 9877777"/>
                <a:gd name="connsiteY3-8" fmla="*/ 2395 h 431037"/>
                <a:gd name="connsiteX4-9" fmla="*/ 6886222 w 9877777"/>
                <a:gd name="connsiteY4-10" fmla="*/ 250751 h 431037"/>
                <a:gd name="connsiteX5-11" fmla="*/ 9098844 w 9877777"/>
                <a:gd name="connsiteY5-12" fmla="*/ 284617 h 431037"/>
                <a:gd name="connsiteX6-13" fmla="*/ 9877777 w 9877777"/>
                <a:gd name="connsiteY6-14" fmla="*/ 149151 h 431037"/>
                <a:gd name="connsiteX0-15" fmla="*/ 0 w 9915328"/>
                <a:gd name="connsiteY0-16" fmla="*/ 194306 h 431977"/>
                <a:gd name="connsiteX1-17" fmla="*/ 633406 w 9915328"/>
                <a:gd name="connsiteY1-18" fmla="*/ 307195 h 431977"/>
                <a:gd name="connsiteX2-19" fmla="*/ 2340484 w 9915328"/>
                <a:gd name="connsiteY2-20" fmla="*/ 420084 h 431977"/>
                <a:gd name="connsiteX3-21" fmla="*/ 4733728 w 9915328"/>
                <a:gd name="connsiteY3-22" fmla="*/ 2395 h 431977"/>
                <a:gd name="connsiteX4-23" fmla="*/ 6923773 w 9915328"/>
                <a:gd name="connsiteY4-24" fmla="*/ 250751 h 431977"/>
                <a:gd name="connsiteX5-25" fmla="*/ 9136395 w 9915328"/>
                <a:gd name="connsiteY5-26" fmla="*/ 284617 h 431977"/>
                <a:gd name="connsiteX6-27" fmla="*/ 9915328 w 9915328"/>
                <a:gd name="connsiteY6-28" fmla="*/ 149151 h 431977"/>
                <a:gd name="connsiteX0-29" fmla="*/ 0 w 9915328"/>
                <a:gd name="connsiteY0-30" fmla="*/ 194306 h 431977"/>
                <a:gd name="connsiteX1-31" fmla="*/ 633406 w 9915328"/>
                <a:gd name="connsiteY1-32" fmla="*/ 307195 h 431977"/>
                <a:gd name="connsiteX2-33" fmla="*/ 2340484 w 9915328"/>
                <a:gd name="connsiteY2-34" fmla="*/ 420084 h 431977"/>
                <a:gd name="connsiteX3-35" fmla="*/ 4733728 w 9915328"/>
                <a:gd name="connsiteY3-36" fmla="*/ 2395 h 431977"/>
                <a:gd name="connsiteX4-37" fmla="*/ 6923773 w 9915328"/>
                <a:gd name="connsiteY4-38" fmla="*/ 250751 h 431977"/>
                <a:gd name="connsiteX5-39" fmla="*/ 9136395 w 9915328"/>
                <a:gd name="connsiteY5-40" fmla="*/ 284617 h 431977"/>
                <a:gd name="connsiteX6-41" fmla="*/ 9915328 w 9915328"/>
                <a:gd name="connsiteY6-42" fmla="*/ 149151 h 431977"/>
                <a:gd name="connsiteX0-43" fmla="*/ 0 w 9915328"/>
                <a:gd name="connsiteY0-44" fmla="*/ 60818 h 291409"/>
                <a:gd name="connsiteX1-45" fmla="*/ 633406 w 9915328"/>
                <a:gd name="connsiteY1-46" fmla="*/ 173707 h 291409"/>
                <a:gd name="connsiteX2-47" fmla="*/ 2340484 w 9915328"/>
                <a:gd name="connsiteY2-48" fmla="*/ 286596 h 291409"/>
                <a:gd name="connsiteX3-49" fmla="*/ 5071684 w 9915328"/>
                <a:gd name="connsiteY3-50" fmla="*/ 4374 h 291409"/>
                <a:gd name="connsiteX4-51" fmla="*/ 6923773 w 9915328"/>
                <a:gd name="connsiteY4-52" fmla="*/ 117263 h 291409"/>
                <a:gd name="connsiteX5-53" fmla="*/ 9136395 w 9915328"/>
                <a:gd name="connsiteY5-54" fmla="*/ 151129 h 291409"/>
                <a:gd name="connsiteX6-55" fmla="*/ 9915328 w 9915328"/>
                <a:gd name="connsiteY6-56" fmla="*/ 15663 h 291409"/>
                <a:gd name="connsiteX0-57" fmla="*/ 0 w 9915328"/>
                <a:gd name="connsiteY0-58" fmla="*/ 163495 h 394086"/>
                <a:gd name="connsiteX1-59" fmla="*/ 633406 w 9915328"/>
                <a:gd name="connsiteY1-60" fmla="*/ 276384 h 394086"/>
                <a:gd name="connsiteX2-61" fmla="*/ 2340484 w 9915328"/>
                <a:gd name="connsiteY2-62" fmla="*/ 389273 h 394086"/>
                <a:gd name="connsiteX3-63" fmla="*/ 5071684 w 9915328"/>
                <a:gd name="connsiteY3-64" fmla="*/ 107051 h 394086"/>
                <a:gd name="connsiteX4-65" fmla="*/ 6986358 w 9915328"/>
                <a:gd name="connsiteY4-66" fmla="*/ 5451 h 394086"/>
                <a:gd name="connsiteX5-67" fmla="*/ 9136395 w 9915328"/>
                <a:gd name="connsiteY5-68" fmla="*/ 253806 h 394086"/>
                <a:gd name="connsiteX6-69" fmla="*/ 9915328 w 9915328"/>
                <a:gd name="connsiteY6-70" fmla="*/ 118340 h 394086"/>
                <a:gd name="connsiteX0-71" fmla="*/ 0 w 9915328"/>
                <a:gd name="connsiteY0-72" fmla="*/ 179002 h 409593"/>
                <a:gd name="connsiteX1-73" fmla="*/ 633406 w 9915328"/>
                <a:gd name="connsiteY1-74" fmla="*/ 291891 h 409593"/>
                <a:gd name="connsiteX2-75" fmla="*/ 2340484 w 9915328"/>
                <a:gd name="connsiteY2-76" fmla="*/ 404780 h 409593"/>
                <a:gd name="connsiteX3-77" fmla="*/ 5071684 w 9915328"/>
                <a:gd name="connsiteY3-78" fmla="*/ 122558 h 409593"/>
                <a:gd name="connsiteX4-79" fmla="*/ 6986358 w 9915328"/>
                <a:gd name="connsiteY4-80" fmla="*/ 20958 h 409593"/>
                <a:gd name="connsiteX5-81" fmla="*/ 9136395 w 9915328"/>
                <a:gd name="connsiteY5-82" fmla="*/ 9669 h 409593"/>
                <a:gd name="connsiteX6-83" fmla="*/ 9915328 w 9915328"/>
                <a:gd name="connsiteY6-84" fmla="*/ 133847 h 409593"/>
                <a:gd name="connsiteX0-85" fmla="*/ 0 w 9915328"/>
                <a:gd name="connsiteY0-86" fmla="*/ 198509 h 429100"/>
                <a:gd name="connsiteX1-87" fmla="*/ 633406 w 9915328"/>
                <a:gd name="connsiteY1-88" fmla="*/ 311398 h 429100"/>
                <a:gd name="connsiteX2-89" fmla="*/ 2340484 w 9915328"/>
                <a:gd name="connsiteY2-90" fmla="*/ 424287 h 429100"/>
                <a:gd name="connsiteX3-91" fmla="*/ 5071684 w 9915328"/>
                <a:gd name="connsiteY3-92" fmla="*/ 142065 h 429100"/>
                <a:gd name="connsiteX4-93" fmla="*/ 6986358 w 9915328"/>
                <a:gd name="connsiteY4-94" fmla="*/ 40465 h 429100"/>
                <a:gd name="connsiteX5-95" fmla="*/ 9136395 w 9915328"/>
                <a:gd name="connsiteY5-96" fmla="*/ 29176 h 429100"/>
                <a:gd name="connsiteX6-97" fmla="*/ 9915328 w 9915328"/>
                <a:gd name="connsiteY6-98" fmla="*/ 153354 h 429100"/>
                <a:gd name="connsiteX0-99" fmla="*/ 0 w 9915328"/>
                <a:gd name="connsiteY0-100" fmla="*/ 158109 h 388700"/>
                <a:gd name="connsiteX1-101" fmla="*/ 633406 w 9915328"/>
                <a:gd name="connsiteY1-102" fmla="*/ 270998 h 388700"/>
                <a:gd name="connsiteX2-103" fmla="*/ 2340484 w 9915328"/>
                <a:gd name="connsiteY2-104" fmla="*/ 383887 h 388700"/>
                <a:gd name="connsiteX3-105" fmla="*/ 5071684 w 9915328"/>
                <a:gd name="connsiteY3-106" fmla="*/ 101665 h 388700"/>
                <a:gd name="connsiteX4-107" fmla="*/ 6986358 w 9915328"/>
                <a:gd name="connsiteY4-108" fmla="*/ 65 h 388700"/>
                <a:gd name="connsiteX5-109" fmla="*/ 8835990 w 9915328"/>
                <a:gd name="connsiteY5-110" fmla="*/ 112954 h 388700"/>
                <a:gd name="connsiteX6-111" fmla="*/ 9915328 w 9915328"/>
                <a:gd name="connsiteY6-112" fmla="*/ 112954 h 388700"/>
                <a:gd name="connsiteX0-113" fmla="*/ 0 w 9915328"/>
                <a:gd name="connsiteY0-114" fmla="*/ 158569 h 385714"/>
                <a:gd name="connsiteX1-115" fmla="*/ 633406 w 9915328"/>
                <a:gd name="connsiteY1-116" fmla="*/ 271458 h 385714"/>
                <a:gd name="connsiteX2-117" fmla="*/ 2340484 w 9915328"/>
                <a:gd name="connsiteY2-118" fmla="*/ 384347 h 385714"/>
                <a:gd name="connsiteX3-119" fmla="*/ 5270277 w 9915328"/>
                <a:gd name="connsiteY3-120" fmla="*/ 191025 h 385714"/>
                <a:gd name="connsiteX4-121" fmla="*/ 6986358 w 9915328"/>
                <a:gd name="connsiteY4-122" fmla="*/ 525 h 385714"/>
                <a:gd name="connsiteX5-123" fmla="*/ 8835990 w 9915328"/>
                <a:gd name="connsiteY5-124" fmla="*/ 113414 h 385714"/>
                <a:gd name="connsiteX6-125" fmla="*/ 9915328 w 9915328"/>
                <a:gd name="connsiteY6-126" fmla="*/ 113414 h 385714"/>
                <a:gd name="connsiteX0-127" fmla="*/ 0 w 9915328"/>
                <a:gd name="connsiteY0-128" fmla="*/ 158569 h 323756"/>
                <a:gd name="connsiteX1-129" fmla="*/ 633406 w 9915328"/>
                <a:gd name="connsiteY1-130" fmla="*/ 271458 h 323756"/>
                <a:gd name="connsiteX2-131" fmla="*/ 2340484 w 9915328"/>
                <a:gd name="connsiteY2-132" fmla="*/ 320847 h 323756"/>
                <a:gd name="connsiteX3-133" fmla="*/ 5270277 w 9915328"/>
                <a:gd name="connsiteY3-134" fmla="*/ 191025 h 323756"/>
                <a:gd name="connsiteX4-135" fmla="*/ 6986358 w 9915328"/>
                <a:gd name="connsiteY4-136" fmla="*/ 525 h 323756"/>
                <a:gd name="connsiteX5-137" fmla="*/ 8835990 w 9915328"/>
                <a:gd name="connsiteY5-138" fmla="*/ 113414 h 323756"/>
                <a:gd name="connsiteX6-139" fmla="*/ 9915328 w 9915328"/>
                <a:gd name="connsiteY6-140" fmla="*/ 113414 h 323756"/>
                <a:gd name="connsiteX0-141" fmla="*/ 0 w 9915328"/>
                <a:gd name="connsiteY0-142" fmla="*/ 95979 h 261166"/>
                <a:gd name="connsiteX1-143" fmla="*/ 633406 w 9915328"/>
                <a:gd name="connsiteY1-144" fmla="*/ 208868 h 261166"/>
                <a:gd name="connsiteX2-145" fmla="*/ 2340484 w 9915328"/>
                <a:gd name="connsiteY2-146" fmla="*/ 258257 h 261166"/>
                <a:gd name="connsiteX3-147" fmla="*/ 5270277 w 9915328"/>
                <a:gd name="connsiteY3-148" fmla="*/ 128435 h 261166"/>
                <a:gd name="connsiteX4-149" fmla="*/ 8835990 w 9915328"/>
                <a:gd name="connsiteY4-150" fmla="*/ 50824 h 261166"/>
                <a:gd name="connsiteX5-151" fmla="*/ 9915328 w 9915328"/>
                <a:gd name="connsiteY5-152" fmla="*/ 50824 h 261166"/>
                <a:gd name="connsiteX0-153" fmla="*/ 0 w 9915328"/>
                <a:gd name="connsiteY0-154" fmla="*/ 201048 h 366235"/>
                <a:gd name="connsiteX1-155" fmla="*/ 633406 w 9915328"/>
                <a:gd name="connsiteY1-156" fmla="*/ 313937 h 366235"/>
                <a:gd name="connsiteX2-157" fmla="*/ 2340484 w 9915328"/>
                <a:gd name="connsiteY2-158" fmla="*/ 363326 h 366235"/>
                <a:gd name="connsiteX3-159" fmla="*/ 5270277 w 9915328"/>
                <a:gd name="connsiteY3-160" fmla="*/ 233504 h 366235"/>
                <a:gd name="connsiteX4-161" fmla="*/ 7659714 w 9915328"/>
                <a:gd name="connsiteY4-162" fmla="*/ 28893 h 366235"/>
                <a:gd name="connsiteX5-163" fmla="*/ 9915328 w 9915328"/>
                <a:gd name="connsiteY5-164" fmla="*/ 155893 h 366235"/>
                <a:gd name="connsiteX0-165" fmla="*/ 0 w 9915328"/>
                <a:gd name="connsiteY0-166" fmla="*/ 173629 h 338816"/>
                <a:gd name="connsiteX1-167" fmla="*/ 633406 w 9915328"/>
                <a:gd name="connsiteY1-168" fmla="*/ 286518 h 338816"/>
                <a:gd name="connsiteX2-169" fmla="*/ 2340484 w 9915328"/>
                <a:gd name="connsiteY2-170" fmla="*/ 335907 h 338816"/>
                <a:gd name="connsiteX3-171" fmla="*/ 5270277 w 9915328"/>
                <a:gd name="connsiteY3-172" fmla="*/ 206085 h 338816"/>
                <a:gd name="connsiteX4-173" fmla="*/ 7659714 w 9915328"/>
                <a:gd name="connsiteY4-174" fmla="*/ 1474 h 338816"/>
                <a:gd name="connsiteX5-175" fmla="*/ 9915328 w 9915328"/>
                <a:gd name="connsiteY5-176" fmla="*/ 128474 h 338816"/>
                <a:gd name="connsiteX0-177" fmla="*/ 0 w 10190302"/>
                <a:gd name="connsiteY0-178" fmla="*/ 174097 h 339284"/>
                <a:gd name="connsiteX1-179" fmla="*/ 633406 w 10190302"/>
                <a:gd name="connsiteY1-180" fmla="*/ 286986 h 339284"/>
                <a:gd name="connsiteX2-181" fmla="*/ 2340484 w 10190302"/>
                <a:gd name="connsiteY2-182" fmla="*/ 336375 h 339284"/>
                <a:gd name="connsiteX3-183" fmla="*/ 5270277 w 10190302"/>
                <a:gd name="connsiteY3-184" fmla="*/ 206553 h 339284"/>
                <a:gd name="connsiteX4-185" fmla="*/ 7659714 w 10190302"/>
                <a:gd name="connsiteY4-186" fmla="*/ 1942 h 339284"/>
                <a:gd name="connsiteX5-187" fmla="*/ 10190302 w 10190302"/>
                <a:gd name="connsiteY5-188" fmla="*/ 103542 h 339284"/>
                <a:gd name="connsiteX0-189" fmla="*/ 0 w 10129197"/>
                <a:gd name="connsiteY0-190" fmla="*/ 85197 h 340405"/>
                <a:gd name="connsiteX1-191" fmla="*/ 572301 w 10129197"/>
                <a:gd name="connsiteY1-192" fmla="*/ 286986 h 340405"/>
                <a:gd name="connsiteX2-193" fmla="*/ 2279379 w 10129197"/>
                <a:gd name="connsiteY2-194" fmla="*/ 336375 h 340405"/>
                <a:gd name="connsiteX3-195" fmla="*/ 5209172 w 10129197"/>
                <a:gd name="connsiteY3-196" fmla="*/ 206553 h 340405"/>
                <a:gd name="connsiteX4-197" fmla="*/ 7598609 w 10129197"/>
                <a:gd name="connsiteY4-198" fmla="*/ 1942 h 340405"/>
                <a:gd name="connsiteX5-199" fmla="*/ 10129197 w 10129197"/>
                <a:gd name="connsiteY5-200" fmla="*/ 103542 h 340405"/>
                <a:gd name="connsiteX0-201" fmla="*/ 0 w 10129197"/>
                <a:gd name="connsiteY0-202" fmla="*/ 85197 h 340405"/>
                <a:gd name="connsiteX1-203" fmla="*/ 572301 w 10129197"/>
                <a:gd name="connsiteY1-204" fmla="*/ 286986 h 340405"/>
                <a:gd name="connsiteX2-205" fmla="*/ 2279379 w 10129197"/>
                <a:gd name="connsiteY2-206" fmla="*/ 336375 h 340405"/>
                <a:gd name="connsiteX3-207" fmla="*/ 5209172 w 10129197"/>
                <a:gd name="connsiteY3-208" fmla="*/ 206553 h 340405"/>
                <a:gd name="connsiteX4-209" fmla="*/ 7598609 w 10129197"/>
                <a:gd name="connsiteY4-210" fmla="*/ 1942 h 340405"/>
                <a:gd name="connsiteX5-211" fmla="*/ 10129197 w 10129197"/>
                <a:gd name="connsiteY5-212" fmla="*/ 103542 h 340405"/>
                <a:gd name="connsiteX0-213" fmla="*/ 0 w 10129197"/>
                <a:gd name="connsiteY0-214" fmla="*/ 85197 h 339169"/>
                <a:gd name="connsiteX1-215" fmla="*/ 2279379 w 10129197"/>
                <a:gd name="connsiteY1-216" fmla="*/ 336375 h 339169"/>
                <a:gd name="connsiteX2-217" fmla="*/ 5209172 w 10129197"/>
                <a:gd name="connsiteY2-218" fmla="*/ 206553 h 339169"/>
                <a:gd name="connsiteX3-219" fmla="*/ 7598609 w 10129197"/>
                <a:gd name="connsiteY3-220" fmla="*/ 1942 h 339169"/>
                <a:gd name="connsiteX4-221" fmla="*/ 10129197 w 10129197"/>
                <a:gd name="connsiteY4-222" fmla="*/ 103542 h 339169"/>
                <a:gd name="connsiteX0-223" fmla="*/ 0 w 10129197"/>
                <a:gd name="connsiteY0-224" fmla="*/ 85197 h 339169"/>
                <a:gd name="connsiteX1-225" fmla="*/ 2279379 w 10129197"/>
                <a:gd name="connsiteY1-226" fmla="*/ 336375 h 339169"/>
                <a:gd name="connsiteX2-227" fmla="*/ 5209172 w 10129197"/>
                <a:gd name="connsiteY2-228" fmla="*/ 206553 h 339169"/>
                <a:gd name="connsiteX3-229" fmla="*/ 7598609 w 10129197"/>
                <a:gd name="connsiteY3-230" fmla="*/ 1942 h 339169"/>
                <a:gd name="connsiteX4-231" fmla="*/ 10129197 w 10129197"/>
                <a:gd name="connsiteY4-232" fmla="*/ 103542 h 339169"/>
                <a:gd name="connsiteX0-233" fmla="*/ 0 w 10129197"/>
                <a:gd name="connsiteY0-234" fmla="*/ 118179 h 372151"/>
                <a:gd name="connsiteX1-235" fmla="*/ 2279379 w 10129197"/>
                <a:gd name="connsiteY1-236" fmla="*/ 369357 h 372151"/>
                <a:gd name="connsiteX2-237" fmla="*/ 5209172 w 10129197"/>
                <a:gd name="connsiteY2-238" fmla="*/ 239535 h 372151"/>
                <a:gd name="connsiteX3-239" fmla="*/ 7598609 w 10129197"/>
                <a:gd name="connsiteY3-240" fmla="*/ 34924 h 372151"/>
                <a:gd name="connsiteX4-241" fmla="*/ 10129197 w 10129197"/>
                <a:gd name="connsiteY4-242" fmla="*/ 9524 h 372151"/>
                <a:gd name="connsiteX0-243" fmla="*/ 0 w 10129197"/>
                <a:gd name="connsiteY0-244" fmla="*/ 108656 h 362734"/>
                <a:gd name="connsiteX1-245" fmla="*/ 2279379 w 10129197"/>
                <a:gd name="connsiteY1-246" fmla="*/ 359834 h 362734"/>
                <a:gd name="connsiteX2-247" fmla="*/ 5209172 w 10129197"/>
                <a:gd name="connsiteY2-248" fmla="*/ 230012 h 362734"/>
                <a:gd name="connsiteX3-249" fmla="*/ 10129197 w 10129197"/>
                <a:gd name="connsiteY3-250" fmla="*/ 1 h 362734"/>
                <a:gd name="connsiteX0-251" fmla="*/ 0 w 8153512"/>
                <a:gd name="connsiteY0-252" fmla="*/ 149619 h 403884"/>
                <a:gd name="connsiteX1-253" fmla="*/ 2279379 w 8153512"/>
                <a:gd name="connsiteY1-254" fmla="*/ 400797 h 403884"/>
                <a:gd name="connsiteX2-255" fmla="*/ 5209172 w 8153512"/>
                <a:gd name="connsiteY2-256" fmla="*/ 270975 h 403884"/>
                <a:gd name="connsiteX3-257" fmla="*/ 8153512 w 8153512"/>
                <a:gd name="connsiteY3-258" fmla="*/ 0 h 403884"/>
                <a:gd name="connsiteX0-259" fmla="*/ 0 w 8320471"/>
                <a:gd name="connsiteY0-260" fmla="*/ 36968 h 290765"/>
                <a:gd name="connsiteX1-261" fmla="*/ 2279379 w 8320471"/>
                <a:gd name="connsiteY1-262" fmla="*/ 288146 h 290765"/>
                <a:gd name="connsiteX2-263" fmla="*/ 5209172 w 8320471"/>
                <a:gd name="connsiteY2-264" fmla="*/ 158324 h 290765"/>
                <a:gd name="connsiteX3-265" fmla="*/ 8320471 w 8320471"/>
                <a:gd name="connsiteY3-266" fmla="*/ 0 h 290765"/>
                <a:gd name="connsiteX0-267" fmla="*/ 0 w 8320471"/>
                <a:gd name="connsiteY0-268" fmla="*/ 36968 h 292812"/>
                <a:gd name="connsiteX1-269" fmla="*/ 2279379 w 8320471"/>
                <a:gd name="connsiteY1-270" fmla="*/ 288146 h 292812"/>
                <a:gd name="connsiteX2-271" fmla="*/ 8320471 w 8320471"/>
                <a:gd name="connsiteY2-272" fmla="*/ 0 h 292812"/>
                <a:gd name="connsiteX0-273" fmla="*/ 0 w 8320471"/>
                <a:gd name="connsiteY0-274" fmla="*/ 36968 h 284234"/>
                <a:gd name="connsiteX1-275" fmla="*/ 2752431 w 8320471"/>
                <a:gd name="connsiteY1-276" fmla="*/ 277905 h 284234"/>
                <a:gd name="connsiteX2-277" fmla="*/ 8320471 w 8320471"/>
                <a:gd name="connsiteY2-278" fmla="*/ 0 h 284234"/>
                <a:gd name="connsiteX0-279" fmla="*/ 0 w 8306558"/>
                <a:gd name="connsiteY0-280" fmla="*/ 47209 h 295214"/>
                <a:gd name="connsiteX1-281" fmla="*/ 2752431 w 8306558"/>
                <a:gd name="connsiteY1-282" fmla="*/ 288146 h 295214"/>
                <a:gd name="connsiteX2-283" fmla="*/ 8306558 w 8306558"/>
                <a:gd name="connsiteY2-284" fmla="*/ 0 h 295214"/>
                <a:gd name="connsiteX0-285" fmla="*/ 0 w 8306558"/>
                <a:gd name="connsiteY0-286" fmla="*/ 47209 h 295214"/>
                <a:gd name="connsiteX1-287" fmla="*/ 2752431 w 8306558"/>
                <a:gd name="connsiteY1-288" fmla="*/ 288146 h 295214"/>
                <a:gd name="connsiteX2-289" fmla="*/ 8306558 w 8306558"/>
                <a:gd name="connsiteY2-290" fmla="*/ 0 h 295214"/>
                <a:gd name="connsiteX0-291" fmla="*/ 0 w 7847420"/>
                <a:gd name="connsiteY0-292" fmla="*/ 36968 h 284234"/>
                <a:gd name="connsiteX1-293" fmla="*/ 2752431 w 7847420"/>
                <a:gd name="connsiteY1-294" fmla="*/ 277905 h 284234"/>
                <a:gd name="connsiteX2-295" fmla="*/ 7847420 w 7847420"/>
                <a:gd name="connsiteY2-296" fmla="*/ 0 h 284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885473" y="250761"/>
              <a:ext cx="4313600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9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Ｔｈｒｅｅ</a:t>
              </a: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 flipH="1">
            <a:off x="2057387" y="5334497"/>
            <a:ext cx="6527821" cy="597268"/>
            <a:chOff x="230895" y="130347"/>
            <a:chExt cx="10527826" cy="963251"/>
          </a:xfrm>
        </p:grpSpPr>
        <p:sp>
          <p:nvSpPr>
            <p:cNvPr id="37" name="任意多边形: 形状 36"/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-1" fmla="*/ 0 w 9877777"/>
                <a:gd name="connsiteY0-2" fmla="*/ 284617 h 431037"/>
                <a:gd name="connsiteX1-3" fmla="*/ 595855 w 9877777"/>
                <a:gd name="connsiteY1-4" fmla="*/ 307195 h 431037"/>
                <a:gd name="connsiteX2-5" fmla="*/ 2302933 w 9877777"/>
                <a:gd name="connsiteY2-6" fmla="*/ 420084 h 431037"/>
                <a:gd name="connsiteX3-7" fmla="*/ 4696177 w 9877777"/>
                <a:gd name="connsiteY3-8" fmla="*/ 2395 h 431037"/>
                <a:gd name="connsiteX4-9" fmla="*/ 6886222 w 9877777"/>
                <a:gd name="connsiteY4-10" fmla="*/ 250751 h 431037"/>
                <a:gd name="connsiteX5-11" fmla="*/ 9098844 w 9877777"/>
                <a:gd name="connsiteY5-12" fmla="*/ 284617 h 431037"/>
                <a:gd name="connsiteX6-13" fmla="*/ 9877777 w 9877777"/>
                <a:gd name="connsiteY6-14" fmla="*/ 149151 h 431037"/>
                <a:gd name="connsiteX0-15" fmla="*/ 0 w 9915328"/>
                <a:gd name="connsiteY0-16" fmla="*/ 194306 h 431977"/>
                <a:gd name="connsiteX1-17" fmla="*/ 633406 w 9915328"/>
                <a:gd name="connsiteY1-18" fmla="*/ 307195 h 431977"/>
                <a:gd name="connsiteX2-19" fmla="*/ 2340484 w 9915328"/>
                <a:gd name="connsiteY2-20" fmla="*/ 420084 h 431977"/>
                <a:gd name="connsiteX3-21" fmla="*/ 4733728 w 9915328"/>
                <a:gd name="connsiteY3-22" fmla="*/ 2395 h 431977"/>
                <a:gd name="connsiteX4-23" fmla="*/ 6923773 w 9915328"/>
                <a:gd name="connsiteY4-24" fmla="*/ 250751 h 431977"/>
                <a:gd name="connsiteX5-25" fmla="*/ 9136395 w 9915328"/>
                <a:gd name="connsiteY5-26" fmla="*/ 284617 h 431977"/>
                <a:gd name="connsiteX6-27" fmla="*/ 9915328 w 9915328"/>
                <a:gd name="connsiteY6-28" fmla="*/ 149151 h 431977"/>
                <a:gd name="connsiteX0-29" fmla="*/ 0 w 9915328"/>
                <a:gd name="connsiteY0-30" fmla="*/ 194306 h 431977"/>
                <a:gd name="connsiteX1-31" fmla="*/ 633406 w 9915328"/>
                <a:gd name="connsiteY1-32" fmla="*/ 307195 h 431977"/>
                <a:gd name="connsiteX2-33" fmla="*/ 2340484 w 9915328"/>
                <a:gd name="connsiteY2-34" fmla="*/ 420084 h 431977"/>
                <a:gd name="connsiteX3-35" fmla="*/ 4733728 w 9915328"/>
                <a:gd name="connsiteY3-36" fmla="*/ 2395 h 431977"/>
                <a:gd name="connsiteX4-37" fmla="*/ 6923773 w 9915328"/>
                <a:gd name="connsiteY4-38" fmla="*/ 250751 h 431977"/>
                <a:gd name="connsiteX5-39" fmla="*/ 9136395 w 9915328"/>
                <a:gd name="connsiteY5-40" fmla="*/ 284617 h 431977"/>
                <a:gd name="connsiteX6-41" fmla="*/ 9915328 w 9915328"/>
                <a:gd name="connsiteY6-42" fmla="*/ 149151 h 431977"/>
                <a:gd name="connsiteX0-43" fmla="*/ 0 w 9915328"/>
                <a:gd name="connsiteY0-44" fmla="*/ 60818 h 291409"/>
                <a:gd name="connsiteX1-45" fmla="*/ 633406 w 9915328"/>
                <a:gd name="connsiteY1-46" fmla="*/ 173707 h 291409"/>
                <a:gd name="connsiteX2-47" fmla="*/ 2340484 w 9915328"/>
                <a:gd name="connsiteY2-48" fmla="*/ 286596 h 291409"/>
                <a:gd name="connsiteX3-49" fmla="*/ 5071684 w 9915328"/>
                <a:gd name="connsiteY3-50" fmla="*/ 4374 h 291409"/>
                <a:gd name="connsiteX4-51" fmla="*/ 6923773 w 9915328"/>
                <a:gd name="connsiteY4-52" fmla="*/ 117263 h 291409"/>
                <a:gd name="connsiteX5-53" fmla="*/ 9136395 w 9915328"/>
                <a:gd name="connsiteY5-54" fmla="*/ 151129 h 291409"/>
                <a:gd name="connsiteX6-55" fmla="*/ 9915328 w 9915328"/>
                <a:gd name="connsiteY6-56" fmla="*/ 15663 h 291409"/>
                <a:gd name="connsiteX0-57" fmla="*/ 0 w 9915328"/>
                <a:gd name="connsiteY0-58" fmla="*/ 163495 h 394086"/>
                <a:gd name="connsiteX1-59" fmla="*/ 633406 w 9915328"/>
                <a:gd name="connsiteY1-60" fmla="*/ 276384 h 394086"/>
                <a:gd name="connsiteX2-61" fmla="*/ 2340484 w 9915328"/>
                <a:gd name="connsiteY2-62" fmla="*/ 389273 h 394086"/>
                <a:gd name="connsiteX3-63" fmla="*/ 5071684 w 9915328"/>
                <a:gd name="connsiteY3-64" fmla="*/ 107051 h 394086"/>
                <a:gd name="connsiteX4-65" fmla="*/ 6986358 w 9915328"/>
                <a:gd name="connsiteY4-66" fmla="*/ 5451 h 394086"/>
                <a:gd name="connsiteX5-67" fmla="*/ 9136395 w 9915328"/>
                <a:gd name="connsiteY5-68" fmla="*/ 253806 h 394086"/>
                <a:gd name="connsiteX6-69" fmla="*/ 9915328 w 9915328"/>
                <a:gd name="connsiteY6-70" fmla="*/ 118340 h 394086"/>
                <a:gd name="connsiteX0-71" fmla="*/ 0 w 9915328"/>
                <a:gd name="connsiteY0-72" fmla="*/ 179002 h 409593"/>
                <a:gd name="connsiteX1-73" fmla="*/ 633406 w 9915328"/>
                <a:gd name="connsiteY1-74" fmla="*/ 291891 h 409593"/>
                <a:gd name="connsiteX2-75" fmla="*/ 2340484 w 9915328"/>
                <a:gd name="connsiteY2-76" fmla="*/ 404780 h 409593"/>
                <a:gd name="connsiteX3-77" fmla="*/ 5071684 w 9915328"/>
                <a:gd name="connsiteY3-78" fmla="*/ 122558 h 409593"/>
                <a:gd name="connsiteX4-79" fmla="*/ 6986358 w 9915328"/>
                <a:gd name="connsiteY4-80" fmla="*/ 20958 h 409593"/>
                <a:gd name="connsiteX5-81" fmla="*/ 9136395 w 9915328"/>
                <a:gd name="connsiteY5-82" fmla="*/ 9669 h 409593"/>
                <a:gd name="connsiteX6-83" fmla="*/ 9915328 w 9915328"/>
                <a:gd name="connsiteY6-84" fmla="*/ 133847 h 409593"/>
                <a:gd name="connsiteX0-85" fmla="*/ 0 w 9915328"/>
                <a:gd name="connsiteY0-86" fmla="*/ 198509 h 429100"/>
                <a:gd name="connsiteX1-87" fmla="*/ 633406 w 9915328"/>
                <a:gd name="connsiteY1-88" fmla="*/ 311398 h 429100"/>
                <a:gd name="connsiteX2-89" fmla="*/ 2340484 w 9915328"/>
                <a:gd name="connsiteY2-90" fmla="*/ 424287 h 429100"/>
                <a:gd name="connsiteX3-91" fmla="*/ 5071684 w 9915328"/>
                <a:gd name="connsiteY3-92" fmla="*/ 142065 h 429100"/>
                <a:gd name="connsiteX4-93" fmla="*/ 6986358 w 9915328"/>
                <a:gd name="connsiteY4-94" fmla="*/ 40465 h 429100"/>
                <a:gd name="connsiteX5-95" fmla="*/ 9136395 w 9915328"/>
                <a:gd name="connsiteY5-96" fmla="*/ 29176 h 429100"/>
                <a:gd name="connsiteX6-97" fmla="*/ 9915328 w 9915328"/>
                <a:gd name="connsiteY6-98" fmla="*/ 153354 h 429100"/>
                <a:gd name="connsiteX0-99" fmla="*/ 0 w 9915328"/>
                <a:gd name="connsiteY0-100" fmla="*/ 158109 h 388700"/>
                <a:gd name="connsiteX1-101" fmla="*/ 633406 w 9915328"/>
                <a:gd name="connsiteY1-102" fmla="*/ 270998 h 388700"/>
                <a:gd name="connsiteX2-103" fmla="*/ 2340484 w 9915328"/>
                <a:gd name="connsiteY2-104" fmla="*/ 383887 h 388700"/>
                <a:gd name="connsiteX3-105" fmla="*/ 5071684 w 9915328"/>
                <a:gd name="connsiteY3-106" fmla="*/ 101665 h 388700"/>
                <a:gd name="connsiteX4-107" fmla="*/ 6986358 w 9915328"/>
                <a:gd name="connsiteY4-108" fmla="*/ 65 h 388700"/>
                <a:gd name="connsiteX5-109" fmla="*/ 8835990 w 9915328"/>
                <a:gd name="connsiteY5-110" fmla="*/ 112954 h 388700"/>
                <a:gd name="connsiteX6-111" fmla="*/ 9915328 w 9915328"/>
                <a:gd name="connsiteY6-112" fmla="*/ 112954 h 388700"/>
                <a:gd name="connsiteX0-113" fmla="*/ 0 w 9915328"/>
                <a:gd name="connsiteY0-114" fmla="*/ 158569 h 385714"/>
                <a:gd name="connsiteX1-115" fmla="*/ 633406 w 9915328"/>
                <a:gd name="connsiteY1-116" fmla="*/ 271458 h 385714"/>
                <a:gd name="connsiteX2-117" fmla="*/ 2340484 w 9915328"/>
                <a:gd name="connsiteY2-118" fmla="*/ 384347 h 385714"/>
                <a:gd name="connsiteX3-119" fmla="*/ 5270277 w 9915328"/>
                <a:gd name="connsiteY3-120" fmla="*/ 191025 h 385714"/>
                <a:gd name="connsiteX4-121" fmla="*/ 6986358 w 9915328"/>
                <a:gd name="connsiteY4-122" fmla="*/ 525 h 385714"/>
                <a:gd name="connsiteX5-123" fmla="*/ 8835990 w 9915328"/>
                <a:gd name="connsiteY5-124" fmla="*/ 113414 h 385714"/>
                <a:gd name="connsiteX6-125" fmla="*/ 9915328 w 9915328"/>
                <a:gd name="connsiteY6-126" fmla="*/ 113414 h 385714"/>
                <a:gd name="connsiteX0-127" fmla="*/ 0 w 9915328"/>
                <a:gd name="connsiteY0-128" fmla="*/ 158569 h 323756"/>
                <a:gd name="connsiteX1-129" fmla="*/ 633406 w 9915328"/>
                <a:gd name="connsiteY1-130" fmla="*/ 271458 h 323756"/>
                <a:gd name="connsiteX2-131" fmla="*/ 2340484 w 9915328"/>
                <a:gd name="connsiteY2-132" fmla="*/ 320847 h 323756"/>
                <a:gd name="connsiteX3-133" fmla="*/ 5270277 w 9915328"/>
                <a:gd name="connsiteY3-134" fmla="*/ 191025 h 323756"/>
                <a:gd name="connsiteX4-135" fmla="*/ 6986358 w 9915328"/>
                <a:gd name="connsiteY4-136" fmla="*/ 525 h 323756"/>
                <a:gd name="connsiteX5-137" fmla="*/ 8835990 w 9915328"/>
                <a:gd name="connsiteY5-138" fmla="*/ 113414 h 323756"/>
                <a:gd name="connsiteX6-139" fmla="*/ 9915328 w 9915328"/>
                <a:gd name="connsiteY6-140" fmla="*/ 113414 h 323756"/>
                <a:gd name="connsiteX0-141" fmla="*/ 0 w 9915328"/>
                <a:gd name="connsiteY0-142" fmla="*/ 95979 h 261166"/>
                <a:gd name="connsiteX1-143" fmla="*/ 633406 w 9915328"/>
                <a:gd name="connsiteY1-144" fmla="*/ 208868 h 261166"/>
                <a:gd name="connsiteX2-145" fmla="*/ 2340484 w 9915328"/>
                <a:gd name="connsiteY2-146" fmla="*/ 258257 h 261166"/>
                <a:gd name="connsiteX3-147" fmla="*/ 5270277 w 9915328"/>
                <a:gd name="connsiteY3-148" fmla="*/ 128435 h 261166"/>
                <a:gd name="connsiteX4-149" fmla="*/ 8835990 w 9915328"/>
                <a:gd name="connsiteY4-150" fmla="*/ 50824 h 261166"/>
                <a:gd name="connsiteX5-151" fmla="*/ 9915328 w 9915328"/>
                <a:gd name="connsiteY5-152" fmla="*/ 50824 h 261166"/>
                <a:gd name="connsiteX0-153" fmla="*/ 0 w 9915328"/>
                <a:gd name="connsiteY0-154" fmla="*/ 201048 h 366235"/>
                <a:gd name="connsiteX1-155" fmla="*/ 633406 w 9915328"/>
                <a:gd name="connsiteY1-156" fmla="*/ 313937 h 366235"/>
                <a:gd name="connsiteX2-157" fmla="*/ 2340484 w 9915328"/>
                <a:gd name="connsiteY2-158" fmla="*/ 363326 h 366235"/>
                <a:gd name="connsiteX3-159" fmla="*/ 5270277 w 9915328"/>
                <a:gd name="connsiteY3-160" fmla="*/ 233504 h 366235"/>
                <a:gd name="connsiteX4-161" fmla="*/ 7659714 w 9915328"/>
                <a:gd name="connsiteY4-162" fmla="*/ 28893 h 366235"/>
                <a:gd name="connsiteX5-163" fmla="*/ 9915328 w 9915328"/>
                <a:gd name="connsiteY5-164" fmla="*/ 155893 h 366235"/>
                <a:gd name="connsiteX0-165" fmla="*/ 0 w 9915328"/>
                <a:gd name="connsiteY0-166" fmla="*/ 173629 h 338816"/>
                <a:gd name="connsiteX1-167" fmla="*/ 633406 w 9915328"/>
                <a:gd name="connsiteY1-168" fmla="*/ 286518 h 338816"/>
                <a:gd name="connsiteX2-169" fmla="*/ 2340484 w 9915328"/>
                <a:gd name="connsiteY2-170" fmla="*/ 335907 h 338816"/>
                <a:gd name="connsiteX3-171" fmla="*/ 5270277 w 9915328"/>
                <a:gd name="connsiteY3-172" fmla="*/ 206085 h 338816"/>
                <a:gd name="connsiteX4-173" fmla="*/ 7659714 w 9915328"/>
                <a:gd name="connsiteY4-174" fmla="*/ 1474 h 338816"/>
                <a:gd name="connsiteX5-175" fmla="*/ 9915328 w 9915328"/>
                <a:gd name="connsiteY5-176" fmla="*/ 128474 h 338816"/>
                <a:gd name="connsiteX0-177" fmla="*/ 0 w 10190302"/>
                <a:gd name="connsiteY0-178" fmla="*/ 174097 h 339284"/>
                <a:gd name="connsiteX1-179" fmla="*/ 633406 w 10190302"/>
                <a:gd name="connsiteY1-180" fmla="*/ 286986 h 339284"/>
                <a:gd name="connsiteX2-181" fmla="*/ 2340484 w 10190302"/>
                <a:gd name="connsiteY2-182" fmla="*/ 336375 h 339284"/>
                <a:gd name="connsiteX3-183" fmla="*/ 5270277 w 10190302"/>
                <a:gd name="connsiteY3-184" fmla="*/ 206553 h 339284"/>
                <a:gd name="connsiteX4-185" fmla="*/ 7659714 w 10190302"/>
                <a:gd name="connsiteY4-186" fmla="*/ 1942 h 339284"/>
                <a:gd name="connsiteX5-187" fmla="*/ 10190302 w 10190302"/>
                <a:gd name="connsiteY5-188" fmla="*/ 103542 h 339284"/>
                <a:gd name="connsiteX0-189" fmla="*/ 0 w 10129197"/>
                <a:gd name="connsiteY0-190" fmla="*/ 85197 h 340405"/>
                <a:gd name="connsiteX1-191" fmla="*/ 572301 w 10129197"/>
                <a:gd name="connsiteY1-192" fmla="*/ 286986 h 340405"/>
                <a:gd name="connsiteX2-193" fmla="*/ 2279379 w 10129197"/>
                <a:gd name="connsiteY2-194" fmla="*/ 336375 h 340405"/>
                <a:gd name="connsiteX3-195" fmla="*/ 5209172 w 10129197"/>
                <a:gd name="connsiteY3-196" fmla="*/ 206553 h 340405"/>
                <a:gd name="connsiteX4-197" fmla="*/ 7598609 w 10129197"/>
                <a:gd name="connsiteY4-198" fmla="*/ 1942 h 340405"/>
                <a:gd name="connsiteX5-199" fmla="*/ 10129197 w 10129197"/>
                <a:gd name="connsiteY5-200" fmla="*/ 103542 h 340405"/>
                <a:gd name="connsiteX0-201" fmla="*/ 0 w 10129197"/>
                <a:gd name="connsiteY0-202" fmla="*/ 85197 h 340405"/>
                <a:gd name="connsiteX1-203" fmla="*/ 572301 w 10129197"/>
                <a:gd name="connsiteY1-204" fmla="*/ 286986 h 340405"/>
                <a:gd name="connsiteX2-205" fmla="*/ 2279379 w 10129197"/>
                <a:gd name="connsiteY2-206" fmla="*/ 336375 h 340405"/>
                <a:gd name="connsiteX3-207" fmla="*/ 5209172 w 10129197"/>
                <a:gd name="connsiteY3-208" fmla="*/ 206553 h 340405"/>
                <a:gd name="connsiteX4-209" fmla="*/ 7598609 w 10129197"/>
                <a:gd name="connsiteY4-210" fmla="*/ 1942 h 340405"/>
                <a:gd name="connsiteX5-211" fmla="*/ 10129197 w 10129197"/>
                <a:gd name="connsiteY5-212" fmla="*/ 103542 h 340405"/>
                <a:gd name="connsiteX0-213" fmla="*/ 0 w 10129197"/>
                <a:gd name="connsiteY0-214" fmla="*/ 85197 h 339169"/>
                <a:gd name="connsiteX1-215" fmla="*/ 2279379 w 10129197"/>
                <a:gd name="connsiteY1-216" fmla="*/ 336375 h 339169"/>
                <a:gd name="connsiteX2-217" fmla="*/ 5209172 w 10129197"/>
                <a:gd name="connsiteY2-218" fmla="*/ 206553 h 339169"/>
                <a:gd name="connsiteX3-219" fmla="*/ 7598609 w 10129197"/>
                <a:gd name="connsiteY3-220" fmla="*/ 1942 h 339169"/>
                <a:gd name="connsiteX4-221" fmla="*/ 10129197 w 10129197"/>
                <a:gd name="connsiteY4-222" fmla="*/ 103542 h 339169"/>
                <a:gd name="connsiteX0-223" fmla="*/ 0 w 10129197"/>
                <a:gd name="connsiteY0-224" fmla="*/ 85197 h 339169"/>
                <a:gd name="connsiteX1-225" fmla="*/ 2279379 w 10129197"/>
                <a:gd name="connsiteY1-226" fmla="*/ 336375 h 339169"/>
                <a:gd name="connsiteX2-227" fmla="*/ 5209172 w 10129197"/>
                <a:gd name="connsiteY2-228" fmla="*/ 206553 h 339169"/>
                <a:gd name="connsiteX3-229" fmla="*/ 7598609 w 10129197"/>
                <a:gd name="connsiteY3-230" fmla="*/ 1942 h 339169"/>
                <a:gd name="connsiteX4-231" fmla="*/ 10129197 w 10129197"/>
                <a:gd name="connsiteY4-232" fmla="*/ 103542 h 339169"/>
                <a:gd name="connsiteX0-233" fmla="*/ 0 w 10129197"/>
                <a:gd name="connsiteY0-234" fmla="*/ 118179 h 372151"/>
                <a:gd name="connsiteX1-235" fmla="*/ 2279379 w 10129197"/>
                <a:gd name="connsiteY1-236" fmla="*/ 369357 h 372151"/>
                <a:gd name="connsiteX2-237" fmla="*/ 5209172 w 10129197"/>
                <a:gd name="connsiteY2-238" fmla="*/ 239535 h 372151"/>
                <a:gd name="connsiteX3-239" fmla="*/ 7598609 w 10129197"/>
                <a:gd name="connsiteY3-240" fmla="*/ 34924 h 372151"/>
                <a:gd name="connsiteX4-241" fmla="*/ 10129197 w 10129197"/>
                <a:gd name="connsiteY4-242" fmla="*/ 9524 h 372151"/>
                <a:gd name="connsiteX0-243" fmla="*/ 0 w 10129197"/>
                <a:gd name="connsiteY0-244" fmla="*/ 108656 h 362734"/>
                <a:gd name="connsiteX1-245" fmla="*/ 2279379 w 10129197"/>
                <a:gd name="connsiteY1-246" fmla="*/ 359834 h 362734"/>
                <a:gd name="connsiteX2-247" fmla="*/ 5209172 w 10129197"/>
                <a:gd name="connsiteY2-248" fmla="*/ 230012 h 362734"/>
                <a:gd name="connsiteX3-249" fmla="*/ 10129197 w 10129197"/>
                <a:gd name="connsiteY3-250" fmla="*/ 1 h 362734"/>
                <a:gd name="connsiteX0-251" fmla="*/ 0 w 8153512"/>
                <a:gd name="connsiteY0-252" fmla="*/ 149619 h 403884"/>
                <a:gd name="connsiteX1-253" fmla="*/ 2279379 w 8153512"/>
                <a:gd name="connsiteY1-254" fmla="*/ 400797 h 403884"/>
                <a:gd name="connsiteX2-255" fmla="*/ 5209172 w 8153512"/>
                <a:gd name="connsiteY2-256" fmla="*/ 270975 h 403884"/>
                <a:gd name="connsiteX3-257" fmla="*/ 8153512 w 8153512"/>
                <a:gd name="connsiteY3-258" fmla="*/ 0 h 403884"/>
                <a:gd name="connsiteX0-259" fmla="*/ 0 w 8320471"/>
                <a:gd name="connsiteY0-260" fmla="*/ 36968 h 290765"/>
                <a:gd name="connsiteX1-261" fmla="*/ 2279379 w 8320471"/>
                <a:gd name="connsiteY1-262" fmla="*/ 288146 h 290765"/>
                <a:gd name="connsiteX2-263" fmla="*/ 5209172 w 8320471"/>
                <a:gd name="connsiteY2-264" fmla="*/ 158324 h 290765"/>
                <a:gd name="connsiteX3-265" fmla="*/ 8320471 w 8320471"/>
                <a:gd name="connsiteY3-266" fmla="*/ 0 h 290765"/>
                <a:gd name="connsiteX0-267" fmla="*/ 0 w 8320471"/>
                <a:gd name="connsiteY0-268" fmla="*/ 36968 h 292812"/>
                <a:gd name="connsiteX1-269" fmla="*/ 2279379 w 8320471"/>
                <a:gd name="connsiteY1-270" fmla="*/ 288146 h 292812"/>
                <a:gd name="connsiteX2-271" fmla="*/ 8320471 w 8320471"/>
                <a:gd name="connsiteY2-272" fmla="*/ 0 h 292812"/>
                <a:gd name="connsiteX0-273" fmla="*/ 0 w 8320471"/>
                <a:gd name="connsiteY0-274" fmla="*/ 36968 h 284234"/>
                <a:gd name="connsiteX1-275" fmla="*/ 2752431 w 8320471"/>
                <a:gd name="connsiteY1-276" fmla="*/ 277905 h 284234"/>
                <a:gd name="connsiteX2-277" fmla="*/ 8320471 w 8320471"/>
                <a:gd name="connsiteY2-278" fmla="*/ 0 h 284234"/>
                <a:gd name="connsiteX0-279" fmla="*/ 0 w 8306558"/>
                <a:gd name="connsiteY0-280" fmla="*/ 47209 h 295214"/>
                <a:gd name="connsiteX1-281" fmla="*/ 2752431 w 8306558"/>
                <a:gd name="connsiteY1-282" fmla="*/ 288146 h 295214"/>
                <a:gd name="connsiteX2-283" fmla="*/ 8306558 w 8306558"/>
                <a:gd name="connsiteY2-284" fmla="*/ 0 h 295214"/>
                <a:gd name="connsiteX0-285" fmla="*/ 0 w 8306558"/>
                <a:gd name="connsiteY0-286" fmla="*/ 47209 h 295214"/>
                <a:gd name="connsiteX1-287" fmla="*/ 2752431 w 8306558"/>
                <a:gd name="connsiteY1-288" fmla="*/ 288146 h 295214"/>
                <a:gd name="connsiteX2-289" fmla="*/ 8306558 w 8306558"/>
                <a:gd name="connsiteY2-290" fmla="*/ 0 h 295214"/>
                <a:gd name="connsiteX0-291" fmla="*/ 0 w 7847420"/>
                <a:gd name="connsiteY0-292" fmla="*/ 36968 h 284234"/>
                <a:gd name="connsiteX1-293" fmla="*/ 2752431 w 7847420"/>
                <a:gd name="connsiteY1-294" fmla="*/ 277905 h 284234"/>
                <a:gd name="connsiteX2-295" fmla="*/ 7847420 w 7847420"/>
                <a:gd name="connsiteY2-296" fmla="*/ 0 h 284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9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Ｆｏｕｒ</a:t>
              </a: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200">
        <p:random/>
      </p:transition>
    </mc:Choice>
    <mc:Fallback xmlns="">
      <p:transition spd="slow" advTm="72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5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5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2865" y="2731135"/>
            <a:ext cx="1905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latin typeface="Arial Black" panose="020B0A0402010209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引导页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/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-1" fmla="*/ 0 w 9877777"/>
                <a:gd name="connsiteY0-2" fmla="*/ 284617 h 431037"/>
                <a:gd name="connsiteX1-3" fmla="*/ 595855 w 9877777"/>
                <a:gd name="connsiteY1-4" fmla="*/ 307195 h 431037"/>
                <a:gd name="connsiteX2-5" fmla="*/ 2302933 w 9877777"/>
                <a:gd name="connsiteY2-6" fmla="*/ 420084 h 431037"/>
                <a:gd name="connsiteX3-7" fmla="*/ 4696177 w 9877777"/>
                <a:gd name="connsiteY3-8" fmla="*/ 2395 h 431037"/>
                <a:gd name="connsiteX4-9" fmla="*/ 6886222 w 9877777"/>
                <a:gd name="connsiteY4-10" fmla="*/ 250751 h 431037"/>
                <a:gd name="connsiteX5-11" fmla="*/ 9098844 w 9877777"/>
                <a:gd name="connsiteY5-12" fmla="*/ 284617 h 431037"/>
                <a:gd name="connsiteX6-13" fmla="*/ 9877777 w 9877777"/>
                <a:gd name="connsiteY6-14" fmla="*/ 149151 h 431037"/>
                <a:gd name="connsiteX0-15" fmla="*/ 0 w 9915328"/>
                <a:gd name="connsiteY0-16" fmla="*/ 194306 h 431977"/>
                <a:gd name="connsiteX1-17" fmla="*/ 633406 w 9915328"/>
                <a:gd name="connsiteY1-18" fmla="*/ 307195 h 431977"/>
                <a:gd name="connsiteX2-19" fmla="*/ 2340484 w 9915328"/>
                <a:gd name="connsiteY2-20" fmla="*/ 420084 h 431977"/>
                <a:gd name="connsiteX3-21" fmla="*/ 4733728 w 9915328"/>
                <a:gd name="connsiteY3-22" fmla="*/ 2395 h 431977"/>
                <a:gd name="connsiteX4-23" fmla="*/ 6923773 w 9915328"/>
                <a:gd name="connsiteY4-24" fmla="*/ 250751 h 431977"/>
                <a:gd name="connsiteX5-25" fmla="*/ 9136395 w 9915328"/>
                <a:gd name="connsiteY5-26" fmla="*/ 284617 h 431977"/>
                <a:gd name="connsiteX6-27" fmla="*/ 9915328 w 9915328"/>
                <a:gd name="connsiteY6-28" fmla="*/ 149151 h 431977"/>
                <a:gd name="connsiteX0-29" fmla="*/ 0 w 9915328"/>
                <a:gd name="connsiteY0-30" fmla="*/ 194306 h 431977"/>
                <a:gd name="connsiteX1-31" fmla="*/ 633406 w 9915328"/>
                <a:gd name="connsiteY1-32" fmla="*/ 307195 h 431977"/>
                <a:gd name="connsiteX2-33" fmla="*/ 2340484 w 9915328"/>
                <a:gd name="connsiteY2-34" fmla="*/ 420084 h 431977"/>
                <a:gd name="connsiteX3-35" fmla="*/ 4733728 w 9915328"/>
                <a:gd name="connsiteY3-36" fmla="*/ 2395 h 431977"/>
                <a:gd name="connsiteX4-37" fmla="*/ 6923773 w 9915328"/>
                <a:gd name="connsiteY4-38" fmla="*/ 250751 h 431977"/>
                <a:gd name="connsiteX5-39" fmla="*/ 9136395 w 9915328"/>
                <a:gd name="connsiteY5-40" fmla="*/ 284617 h 431977"/>
                <a:gd name="connsiteX6-41" fmla="*/ 9915328 w 9915328"/>
                <a:gd name="connsiteY6-42" fmla="*/ 149151 h 431977"/>
                <a:gd name="connsiteX0-43" fmla="*/ 0 w 9915328"/>
                <a:gd name="connsiteY0-44" fmla="*/ 60818 h 291409"/>
                <a:gd name="connsiteX1-45" fmla="*/ 633406 w 9915328"/>
                <a:gd name="connsiteY1-46" fmla="*/ 173707 h 291409"/>
                <a:gd name="connsiteX2-47" fmla="*/ 2340484 w 9915328"/>
                <a:gd name="connsiteY2-48" fmla="*/ 286596 h 291409"/>
                <a:gd name="connsiteX3-49" fmla="*/ 5071684 w 9915328"/>
                <a:gd name="connsiteY3-50" fmla="*/ 4374 h 291409"/>
                <a:gd name="connsiteX4-51" fmla="*/ 6923773 w 9915328"/>
                <a:gd name="connsiteY4-52" fmla="*/ 117263 h 291409"/>
                <a:gd name="connsiteX5-53" fmla="*/ 9136395 w 9915328"/>
                <a:gd name="connsiteY5-54" fmla="*/ 151129 h 291409"/>
                <a:gd name="connsiteX6-55" fmla="*/ 9915328 w 9915328"/>
                <a:gd name="connsiteY6-56" fmla="*/ 15663 h 291409"/>
                <a:gd name="connsiteX0-57" fmla="*/ 0 w 9915328"/>
                <a:gd name="connsiteY0-58" fmla="*/ 163495 h 394086"/>
                <a:gd name="connsiteX1-59" fmla="*/ 633406 w 9915328"/>
                <a:gd name="connsiteY1-60" fmla="*/ 276384 h 394086"/>
                <a:gd name="connsiteX2-61" fmla="*/ 2340484 w 9915328"/>
                <a:gd name="connsiteY2-62" fmla="*/ 389273 h 394086"/>
                <a:gd name="connsiteX3-63" fmla="*/ 5071684 w 9915328"/>
                <a:gd name="connsiteY3-64" fmla="*/ 107051 h 394086"/>
                <a:gd name="connsiteX4-65" fmla="*/ 6986358 w 9915328"/>
                <a:gd name="connsiteY4-66" fmla="*/ 5451 h 394086"/>
                <a:gd name="connsiteX5-67" fmla="*/ 9136395 w 9915328"/>
                <a:gd name="connsiteY5-68" fmla="*/ 253806 h 394086"/>
                <a:gd name="connsiteX6-69" fmla="*/ 9915328 w 9915328"/>
                <a:gd name="connsiteY6-70" fmla="*/ 118340 h 394086"/>
                <a:gd name="connsiteX0-71" fmla="*/ 0 w 9915328"/>
                <a:gd name="connsiteY0-72" fmla="*/ 179002 h 409593"/>
                <a:gd name="connsiteX1-73" fmla="*/ 633406 w 9915328"/>
                <a:gd name="connsiteY1-74" fmla="*/ 291891 h 409593"/>
                <a:gd name="connsiteX2-75" fmla="*/ 2340484 w 9915328"/>
                <a:gd name="connsiteY2-76" fmla="*/ 404780 h 409593"/>
                <a:gd name="connsiteX3-77" fmla="*/ 5071684 w 9915328"/>
                <a:gd name="connsiteY3-78" fmla="*/ 122558 h 409593"/>
                <a:gd name="connsiteX4-79" fmla="*/ 6986358 w 9915328"/>
                <a:gd name="connsiteY4-80" fmla="*/ 20958 h 409593"/>
                <a:gd name="connsiteX5-81" fmla="*/ 9136395 w 9915328"/>
                <a:gd name="connsiteY5-82" fmla="*/ 9669 h 409593"/>
                <a:gd name="connsiteX6-83" fmla="*/ 9915328 w 9915328"/>
                <a:gd name="connsiteY6-84" fmla="*/ 133847 h 409593"/>
                <a:gd name="connsiteX0-85" fmla="*/ 0 w 9915328"/>
                <a:gd name="connsiteY0-86" fmla="*/ 198509 h 429100"/>
                <a:gd name="connsiteX1-87" fmla="*/ 633406 w 9915328"/>
                <a:gd name="connsiteY1-88" fmla="*/ 311398 h 429100"/>
                <a:gd name="connsiteX2-89" fmla="*/ 2340484 w 9915328"/>
                <a:gd name="connsiteY2-90" fmla="*/ 424287 h 429100"/>
                <a:gd name="connsiteX3-91" fmla="*/ 5071684 w 9915328"/>
                <a:gd name="connsiteY3-92" fmla="*/ 142065 h 429100"/>
                <a:gd name="connsiteX4-93" fmla="*/ 6986358 w 9915328"/>
                <a:gd name="connsiteY4-94" fmla="*/ 40465 h 429100"/>
                <a:gd name="connsiteX5-95" fmla="*/ 9136395 w 9915328"/>
                <a:gd name="connsiteY5-96" fmla="*/ 29176 h 429100"/>
                <a:gd name="connsiteX6-97" fmla="*/ 9915328 w 9915328"/>
                <a:gd name="connsiteY6-98" fmla="*/ 153354 h 429100"/>
                <a:gd name="connsiteX0-99" fmla="*/ 0 w 9915328"/>
                <a:gd name="connsiteY0-100" fmla="*/ 158109 h 388700"/>
                <a:gd name="connsiteX1-101" fmla="*/ 633406 w 9915328"/>
                <a:gd name="connsiteY1-102" fmla="*/ 270998 h 388700"/>
                <a:gd name="connsiteX2-103" fmla="*/ 2340484 w 9915328"/>
                <a:gd name="connsiteY2-104" fmla="*/ 383887 h 388700"/>
                <a:gd name="connsiteX3-105" fmla="*/ 5071684 w 9915328"/>
                <a:gd name="connsiteY3-106" fmla="*/ 101665 h 388700"/>
                <a:gd name="connsiteX4-107" fmla="*/ 6986358 w 9915328"/>
                <a:gd name="connsiteY4-108" fmla="*/ 65 h 388700"/>
                <a:gd name="connsiteX5-109" fmla="*/ 8835990 w 9915328"/>
                <a:gd name="connsiteY5-110" fmla="*/ 112954 h 388700"/>
                <a:gd name="connsiteX6-111" fmla="*/ 9915328 w 9915328"/>
                <a:gd name="connsiteY6-112" fmla="*/ 112954 h 388700"/>
                <a:gd name="connsiteX0-113" fmla="*/ 0 w 9915328"/>
                <a:gd name="connsiteY0-114" fmla="*/ 158569 h 385714"/>
                <a:gd name="connsiteX1-115" fmla="*/ 633406 w 9915328"/>
                <a:gd name="connsiteY1-116" fmla="*/ 271458 h 385714"/>
                <a:gd name="connsiteX2-117" fmla="*/ 2340484 w 9915328"/>
                <a:gd name="connsiteY2-118" fmla="*/ 384347 h 385714"/>
                <a:gd name="connsiteX3-119" fmla="*/ 5270277 w 9915328"/>
                <a:gd name="connsiteY3-120" fmla="*/ 191025 h 385714"/>
                <a:gd name="connsiteX4-121" fmla="*/ 6986358 w 9915328"/>
                <a:gd name="connsiteY4-122" fmla="*/ 525 h 385714"/>
                <a:gd name="connsiteX5-123" fmla="*/ 8835990 w 9915328"/>
                <a:gd name="connsiteY5-124" fmla="*/ 113414 h 385714"/>
                <a:gd name="connsiteX6-125" fmla="*/ 9915328 w 9915328"/>
                <a:gd name="connsiteY6-126" fmla="*/ 113414 h 385714"/>
                <a:gd name="connsiteX0-127" fmla="*/ 0 w 9915328"/>
                <a:gd name="connsiteY0-128" fmla="*/ 158569 h 323756"/>
                <a:gd name="connsiteX1-129" fmla="*/ 633406 w 9915328"/>
                <a:gd name="connsiteY1-130" fmla="*/ 271458 h 323756"/>
                <a:gd name="connsiteX2-131" fmla="*/ 2340484 w 9915328"/>
                <a:gd name="connsiteY2-132" fmla="*/ 320847 h 323756"/>
                <a:gd name="connsiteX3-133" fmla="*/ 5270277 w 9915328"/>
                <a:gd name="connsiteY3-134" fmla="*/ 191025 h 323756"/>
                <a:gd name="connsiteX4-135" fmla="*/ 6986358 w 9915328"/>
                <a:gd name="connsiteY4-136" fmla="*/ 525 h 323756"/>
                <a:gd name="connsiteX5-137" fmla="*/ 8835990 w 9915328"/>
                <a:gd name="connsiteY5-138" fmla="*/ 113414 h 323756"/>
                <a:gd name="connsiteX6-139" fmla="*/ 9915328 w 9915328"/>
                <a:gd name="connsiteY6-140" fmla="*/ 113414 h 323756"/>
                <a:gd name="connsiteX0-141" fmla="*/ 0 w 9915328"/>
                <a:gd name="connsiteY0-142" fmla="*/ 95979 h 261166"/>
                <a:gd name="connsiteX1-143" fmla="*/ 633406 w 9915328"/>
                <a:gd name="connsiteY1-144" fmla="*/ 208868 h 261166"/>
                <a:gd name="connsiteX2-145" fmla="*/ 2340484 w 9915328"/>
                <a:gd name="connsiteY2-146" fmla="*/ 258257 h 261166"/>
                <a:gd name="connsiteX3-147" fmla="*/ 5270277 w 9915328"/>
                <a:gd name="connsiteY3-148" fmla="*/ 128435 h 261166"/>
                <a:gd name="connsiteX4-149" fmla="*/ 8835990 w 9915328"/>
                <a:gd name="connsiteY4-150" fmla="*/ 50824 h 261166"/>
                <a:gd name="connsiteX5-151" fmla="*/ 9915328 w 9915328"/>
                <a:gd name="connsiteY5-152" fmla="*/ 50824 h 261166"/>
                <a:gd name="connsiteX0-153" fmla="*/ 0 w 9915328"/>
                <a:gd name="connsiteY0-154" fmla="*/ 201048 h 366235"/>
                <a:gd name="connsiteX1-155" fmla="*/ 633406 w 9915328"/>
                <a:gd name="connsiteY1-156" fmla="*/ 313937 h 366235"/>
                <a:gd name="connsiteX2-157" fmla="*/ 2340484 w 9915328"/>
                <a:gd name="connsiteY2-158" fmla="*/ 363326 h 366235"/>
                <a:gd name="connsiteX3-159" fmla="*/ 5270277 w 9915328"/>
                <a:gd name="connsiteY3-160" fmla="*/ 233504 h 366235"/>
                <a:gd name="connsiteX4-161" fmla="*/ 7659714 w 9915328"/>
                <a:gd name="connsiteY4-162" fmla="*/ 28893 h 366235"/>
                <a:gd name="connsiteX5-163" fmla="*/ 9915328 w 9915328"/>
                <a:gd name="connsiteY5-164" fmla="*/ 155893 h 366235"/>
                <a:gd name="connsiteX0-165" fmla="*/ 0 w 9915328"/>
                <a:gd name="connsiteY0-166" fmla="*/ 173629 h 338816"/>
                <a:gd name="connsiteX1-167" fmla="*/ 633406 w 9915328"/>
                <a:gd name="connsiteY1-168" fmla="*/ 286518 h 338816"/>
                <a:gd name="connsiteX2-169" fmla="*/ 2340484 w 9915328"/>
                <a:gd name="connsiteY2-170" fmla="*/ 335907 h 338816"/>
                <a:gd name="connsiteX3-171" fmla="*/ 5270277 w 9915328"/>
                <a:gd name="connsiteY3-172" fmla="*/ 206085 h 338816"/>
                <a:gd name="connsiteX4-173" fmla="*/ 7659714 w 9915328"/>
                <a:gd name="connsiteY4-174" fmla="*/ 1474 h 338816"/>
                <a:gd name="connsiteX5-175" fmla="*/ 9915328 w 9915328"/>
                <a:gd name="connsiteY5-176" fmla="*/ 128474 h 338816"/>
                <a:gd name="connsiteX0-177" fmla="*/ 0 w 10190302"/>
                <a:gd name="connsiteY0-178" fmla="*/ 174097 h 339284"/>
                <a:gd name="connsiteX1-179" fmla="*/ 633406 w 10190302"/>
                <a:gd name="connsiteY1-180" fmla="*/ 286986 h 339284"/>
                <a:gd name="connsiteX2-181" fmla="*/ 2340484 w 10190302"/>
                <a:gd name="connsiteY2-182" fmla="*/ 336375 h 339284"/>
                <a:gd name="connsiteX3-183" fmla="*/ 5270277 w 10190302"/>
                <a:gd name="connsiteY3-184" fmla="*/ 206553 h 339284"/>
                <a:gd name="connsiteX4-185" fmla="*/ 7659714 w 10190302"/>
                <a:gd name="connsiteY4-186" fmla="*/ 1942 h 339284"/>
                <a:gd name="connsiteX5-187" fmla="*/ 10190302 w 10190302"/>
                <a:gd name="connsiteY5-188" fmla="*/ 103542 h 339284"/>
                <a:gd name="connsiteX0-189" fmla="*/ 0 w 10129197"/>
                <a:gd name="connsiteY0-190" fmla="*/ 85197 h 340405"/>
                <a:gd name="connsiteX1-191" fmla="*/ 572301 w 10129197"/>
                <a:gd name="connsiteY1-192" fmla="*/ 286986 h 340405"/>
                <a:gd name="connsiteX2-193" fmla="*/ 2279379 w 10129197"/>
                <a:gd name="connsiteY2-194" fmla="*/ 336375 h 340405"/>
                <a:gd name="connsiteX3-195" fmla="*/ 5209172 w 10129197"/>
                <a:gd name="connsiteY3-196" fmla="*/ 206553 h 340405"/>
                <a:gd name="connsiteX4-197" fmla="*/ 7598609 w 10129197"/>
                <a:gd name="connsiteY4-198" fmla="*/ 1942 h 340405"/>
                <a:gd name="connsiteX5-199" fmla="*/ 10129197 w 10129197"/>
                <a:gd name="connsiteY5-200" fmla="*/ 103542 h 340405"/>
                <a:gd name="connsiteX0-201" fmla="*/ 0 w 10129197"/>
                <a:gd name="connsiteY0-202" fmla="*/ 85197 h 340405"/>
                <a:gd name="connsiteX1-203" fmla="*/ 572301 w 10129197"/>
                <a:gd name="connsiteY1-204" fmla="*/ 286986 h 340405"/>
                <a:gd name="connsiteX2-205" fmla="*/ 2279379 w 10129197"/>
                <a:gd name="connsiteY2-206" fmla="*/ 336375 h 340405"/>
                <a:gd name="connsiteX3-207" fmla="*/ 5209172 w 10129197"/>
                <a:gd name="connsiteY3-208" fmla="*/ 206553 h 340405"/>
                <a:gd name="connsiteX4-209" fmla="*/ 7598609 w 10129197"/>
                <a:gd name="connsiteY4-210" fmla="*/ 1942 h 340405"/>
                <a:gd name="connsiteX5-211" fmla="*/ 10129197 w 10129197"/>
                <a:gd name="connsiteY5-212" fmla="*/ 103542 h 340405"/>
                <a:gd name="connsiteX0-213" fmla="*/ 0 w 10129197"/>
                <a:gd name="connsiteY0-214" fmla="*/ 85197 h 339169"/>
                <a:gd name="connsiteX1-215" fmla="*/ 2279379 w 10129197"/>
                <a:gd name="connsiteY1-216" fmla="*/ 336375 h 339169"/>
                <a:gd name="connsiteX2-217" fmla="*/ 5209172 w 10129197"/>
                <a:gd name="connsiteY2-218" fmla="*/ 206553 h 339169"/>
                <a:gd name="connsiteX3-219" fmla="*/ 7598609 w 10129197"/>
                <a:gd name="connsiteY3-220" fmla="*/ 1942 h 339169"/>
                <a:gd name="connsiteX4-221" fmla="*/ 10129197 w 10129197"/>
                <a:gd name="connsiteY4-222" fmla="*/ 103542 h 339169"/>
                <a:gd name="connsiteX0-223" fmla="*/ 0 w 10129197"/>
                <a:gd name="connsiteY0-224" fmla="*/ 85197 h 339169"/>
                <a:gd name="connsiteX1-225" fmla="*/ 2279379 w 10129197"/>
                <a:gd name="connsiteY1-226" fmla="*/ 336375 h 339169"/>
                <a:gd name="connsiteX2-227" fmla="*/ 5209172 w 10129197"/>
                <a:gd name="connsiteY2-228" fmla="*/ 206553 h 339169"/>
                <a:gd name="connsiteX3-229" fmla="*/ 7598609 w 10129197"/>
                <a:gd name="connsiteY3-230" fmla="*/ 1942 h 339169"/>
                <a:gd name="connsiteX4-231" fmla="*/ 10129197 w 10129197"/>
                <a:gd name="connsiteY4-232" fmla="*/ 103542 h 339169"/>
                <a:gd name="connsiteX0-233" fmla="*/ 0 w 10129197"/>
                <a:gd name="connsiteY0-234" fmla="*/ 118179 h 372151"/>
                <a:gd name="connsiteX1-235" fmla="*/ 2279379 w 10129197"/>
                <a:gd name="connsiteY1-236" fmla="*/ 369357 h 372151"/>
                <a:gd name="connsiteX2-237" fmla="*/ 5209172 w 10129197"/>
                <a:gd name="connsiteY2-238" fmla="*/ 239535 h 372151"/>
                <a:gd name="connsiteX3-239" fmla="*/ 7598609 w 10129197"/>
                <a:gd name="connsiteY3-240" fmla="*/ 34924 h 372151"/>
                <a:gd name="connsiteX4-241" fmla="*/ 10129197 w 10129197"/>
                <a:gd name="connsiteY4-242" fmla="*/ 9524 h 372151"/>
                <a:gd name="connsiteX0-243" fmla="*/ 0 w 10129197"/>
                <a:gd name="connsiteY0-244" fmla="*/ 108656 h 362734"/>
                <a:gd name="connsiteX1-245" fmla="*/ 2279379 w 10129197"/>
                <a:gd name="connsiteY1-246" fmla="*/ 359834 h 362734"/>
                <a:gd name="connsiteX2-247" fmla="*/ 5209172 w 10129197"/>
                <a:gd name="connsiteY2-248" fmla="*/ 230012 h 362734"/>
                <a:gd name="connsiteX3-249" fmla="*/ 10129197 w 10129197"/>
                <a:gd name="connsiteY3-250" fmla="*/ 1 h 362734"/>
                <a:gd name="connsiteX0-251" fmla="*/ 0 w 8153512"/>
                <a:gd name="connsiteY0-252" fmla="*/ 149619 h 403884"/>
                <a:gd name="connsiteX1-253" fmla="*/ 2279379 w 8153512"/>
                <a:gd name="connsiteY1-254" fmla="*/ 400797 h 403884"/>
                <a:gd name="connsiteX2-255" fmla="*/ 5209172 w 8153512"/>
                <a:gd name="connsiteY2-256" fmla="*/ 270975 h 403884"/>
                <a:gd name="connsiteX3-257" fmla="*/ 8153512 w 8153512"/>
                <a:gd name="connsiteY3-258" fmla="*/ 0 h 403884"/>
                <a:gd name="connsiteX0-259" fmla="*/ 0 w 8320471"/>
                <a:gd name="connsiteY0-260" fmla="*/ 36968 h 290765"/>
                <a:gd name="connsiteX1-261" fmla="*/ 2279379 w 8320471"/>
                <a:gd name="connsiteY1-262" fmla="*/ 288146 h 290765"/>
                <a:gd name="connsiteX2-263" fmla="*/ 5209172 w 8320471"/>
                <a:gd name="connsiteY2-264" fmla="*/ 158324 h 290765"/>
                <a:gd name="connsiteX3-265" fmla="*/ 8320471 w 8320471"/>
                <a:gd name="connsiteY3-266" fmla="*/ 0 h 290765"/>
                <a:gd name="connsiteX0-267" fmla="*/ 0 w 8320471"/>
                <a:gd name="connsiteY0-268" fmla="*/ 36968 h 292812"/>
                <a:gd name="connsiteX1-269" fmla="*/ 2279379 w 8320471"/>
                <a:gd name="connsiteY1-270" fmla="*/ 288146 h 292812"/>
                <a:gd name="connsiteX2-271" fmla="*/ 8320471 w 8320471"/>
                <a:gd name="connsiteY2-272" fmla="*/ 0 h 292812"/>
                <a:gd name="connsiteX0-273" fmla="*/ 0 w 8320471"/>
                <a:gd name="connsiteY0-274" fmla="*/ 36968 h 284234"/>
                <a:gd name="connsiteX1-275" fmla="*/ 2752431 w 8320471"/>
                <a:gd name="connsiteY1-276" fmla="*/ 277905 h 284234"/>
                <a:gd name="connsiteX2-277" fmla="*/ 8320471 w 8320471"/>
                <a:gd name="connsiteY2-278" fmla="*/ 0 h 284234"/>
                <a:gd name="connsiteX0-279" fmla="*/ 0 w 8306558"/>
                <a:gd name="connsiteY0-280" fmla="*/ 47209 h 295214"/>
                <a:gd name="connsiteX1-281" fmla="*/ 2752431 w 8306558"/>
                <a:gd name="connsiteY1-282" fmla="*/ 288146 h 295214"/>
                <a:gd name="connsiteX2-283" fmla="*/ 8306558 w 8306558"/>
                <a:gd name="connsiteY2-284" fmla="*/ 0 h 295214"/>
                <a:gd name="connsiteX0-285" fmla="*/ 0 w 8306558"/>
                <a:gd name="connsiteY0-286" fmla="*/ 47209 h 295214"/>
                <a:gd name="connsiteX1-287" fmla="*/ 2752431 w 8306558"/>
                <a:gd name="connsiteY1-288" fmla="*/ 288146 h 295214"/>
                <a:gd name="connsiteX2-289" fmla="*/ 8306558 w 8306558"/>
                <a:gd name="connsiteY2-290" fmla="*/ 0 h 295214"/>
                <a:gd name="connsiteX0-291" fmla="*/ 0 w 7847420"/>
                <a:gd name="connsiteY0-292" fmla="*/ 36968 h 284234"/>
                <a:gd name="connsiteX1-293" fmla="*/ 2752431 w 7847420"/>
                <a:gd name="connsiteY1-294" fmla="*/ 277905 h 284234"/>
                <a:gd name="connsiteX2-295" fmla="*/ 7847420 w 7847420"/>
                <a:gd name="connsiteY2-296" fmla="*/ 0 h 284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/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-1" fmla="*/ 0 w 9877777"/>
                <a:gd name="connsiteY0-2" fmla="*/ 284617 h 431037"/>
                <a:gd name="connsiteX1-3" fmla="*/ 595855 w 9877777"/>
                <a:gd name="connsiteY1-4" fmla="*/ 307195 h 431037"/>
                <a:gd name="connsiteX2-5" fmla="*/ 2302933 w 9877777"/>
                <a:gd name="connsiteY2-6" fmla="*/ 420084 h 431037"/>
                <a:gd name="connsiteX3-7" fmla="*/ 4696177 w 9877777"/>
                <a:gd name="connsiteY3-8" fmla="*/ 2395 h 431037"/>
                <a:gd name="connsiteX4-9" fmla="*/ 6886222 w 9877777"/>
                <a:gd name="connsiteY4-10" fmla="*/ 250751 h 431037"/>
                <a:gd name="connsiteX5-11" fmla="*/ 9098844 w 9877777"/>
                <a:gd name="connsiteY5-12" fmla="*/ 284617 h 431037"/>
                <a:gd name="connsiteX6-13" fmla="*/ 9877777 w 9877777"/>
                <a:gd name="connsiteY6-14" fmla="*/ 149151 h 431037"/>
                <a:gd name="connsiteX0-15" fmla="*/ 0 w 9915328"/>
                <a:gd name="connsiteY0-16" fmla="*/ 194306 h 431977"/>
                <a:gd name="connsiteX1-17" fmla="*/ 633406 w 9915328"/>
                <a:gd name="connsiteY1-18" fmla="*/ 307195 h 431977"/>
                <a:gd name="connsiteX2-19" fmla="*/ 2340484 w 9915328"/>
                <a:gd name="connsiteY2-20" fmla="*/ 420084 h 431977"/>
                <a:gd name="connsiteX3-21" fmla="*/ 4733728 w 9915328"/>
                <a:gd name="connsiteY3-22" fmla="*/ 2395 h 431977"/>
                <a:gd name="connsiteX4-23" fmla="*/ 6923773 w 9915328"/>
                <a:gd name="connsiteY4-24" fmla="*/ 250751 h 431977"/>
                <a:gd name="connsiteX5-25" fmla="*/ 9136395 w 9915328"/>
                <a:gd name="connsiteY5-26" fmla="*/ 284617 h 431977"/>
                <a:gd name="connsiteX6-27" fmla="*/ 9915328 w 9915328"/>
                <a:gd name="connsiteY6-28" fmla="*/ 149151 h 431977"/>
                <a:gd name="connsiteX0-29" fmla="*/ 0 w 9915328"/>
                <a:gd name="connsiteY0-30" fmla="*/ 194306 h 431977"/>
                <a:gd name="connsiteX1-31" fmla="*/ 633406 w 9915328"/>
                <a:gd name="connsiteY1-32" fmla="*/ 307195 h 431977"/>
                <a:gd name="connsiteX2-33" fmla="*/ 2340484 w 9915328"/>
                <a:gd name="connsiteY2-34" fmla="*/ 420084 h 431977"/>
                <a:gd name="connsiteX3-35" fmla="*/ 4733728 w 9915328"/>
                <a:gd name="connsiteY3-36" fmla="*/ 2395 h 431977"/>
                <a:gd name="connsiteX4-37" fmla="*/ 6923773 w 9915328"/>
                <a:gd name="connsiteY4-38" fmla="*/ 250751 h 431977"/>
                <a:gd name="connsiteX5-39" fmla="*/ 9136395 w 9915328"/>
                <a:gd name="connsiteY5-40" fmla="*/ 284617 h 431977"/>
                <a:gd name="connsiteX6-41" fmla="*/ 9915328 w 9915328"/>
                <a:gd name="connsiteY6-42" fmla="*/ 149151 h 431977"/>
                <a:gd name="connsiteX0-43" fmla="*/ 0 w 9915328"/>
                <a:gd name="connsiteY0-44" fmla="*/ 60818 h 291409"/>
                <a:gd name="connsiteX1-45" fmla="*/ 633406 w 9915328"/>
                <a:gd name="connsiteY1-46" fmla="*/ 173707 h 291409"/>
                <a:gd name="connsiteX2-47" fmla="*/ 2340484 w 9915328"/>
                <a:gd name="connsiteY2-48" fmla="*/ 286596 h 291409"/>
                <a:gd name="connsiteX3-49" fmla="*/ 5071684 w 9915328"/>
                <a:gd name="connsiteY3-50" fmla="*/ 4374 h 291409"/>
                <a:gd name="connsiteX4-51" fmla="*/ 6923773 w 9915328"/>
                <a:gd name="connsiteY4-52" fmla="*/ 117263 h 291409"/>
                <a:gd name="connsiteX5-53" fmla="*/ 9136395 w 9915328"/>
                <a:gd name="connsiteY5-54" fmla="*/ 151129 h 291409"/>
                <a:gd name="connsiteX6-55" fmla="*/ 9915328 w 9915328"/>
                <a:gd name="connsiteY6-56" fmla="*/ 15663 h 291409"/>
                <a:gd name="connsiteX0-57" fmla="*/ 0 w 9915328"/>
                <a:gd name="connsiteY0-58" fmla="*/ 163495 h 394086"/>
                <a:gd name="connsiteX1-59" fmla="*/ 633406 w 9915328"/>
                <a:gd name="connsiteY1-60" fmla="*/ 276384 h 394086"/>
                <a:gd name="connsiteX2-61" fmla="*/ 2340484 w 9915328"/>
                <a:gd name="connsiteY2-62" fmla="*/ 389273 h 394086"/>
                <a:gd name="connsiteX3-63" fmla="*/ 5071684 w 9915328"/>
                <a:gd name="connsiteY3-64" fmla="*/ 107051 h 394086"/>
                <a:gd name="connsiteX4-65" fmla="*/ 6986358 w 9915328"/>
                <a:gd name="connsiteY4-66" fmla="*/ 5451 h 394086"/>
                <a:gd name="connsiteX5-67" fmla="*/ 9136395 w 9915328"/>
                <a:gd name="connsiteY5-68" fmla="*/ 253806 h 394086"/>
                <a:gd name="connsiteX6-69" fmla="*/ 9915328 w 9915328"/>
                <a:gd name="connsiteY6-70" fmla="*/ 118340 h 394086"/>
                <a:gd name="connsiteX0-71" fmla="*/ 0 w 9915328"/>
                <a:gd name="connsiteY0-72" fmla="*/ 179002 h 409593"/>
                <a:gd name="connsiteX1-73" fmla="*/ 633406 w 9915328"/>
                <a:gd name="connsiteY1-74" fmla="*/ 291891 h 409593"/>
                <a:gd name="connsiteX2-75" fmla="*/ 2340484 w 9915328"/>
                <a:gd name="connsiteY2-76" fmla="*/ 404780 h 409593"/>
                <a:gd name="connsiteX3-77" fmla="*/ 5071684 w 9915328"/>
                <a:gd name="connsiteY3-78" fmla="*/ 122558 h 409593"/>
                <a:gd name="connsiteX4-79" fmla="*/ 6986358 w 9915328"/>
                <a:gd name="connsiteY4-80" fmla="*/ 20958 h 409593"/>
                <a:gd name="connsiteX5-81" fmla="*/ 9136395 w 9915328"/>
                <a:gd name="connsiteY5-82" fmla="*/ 9669 h 409593"/>
                <a:gd name="connsiteX6-83" fmla="*/ 9915328 w 9915328"/>
                <a:gd name="connsiteY6-84" fmla="*/ 133847 h 409593"/>
                <a:gd name="connsiteX0-85" fmla="*/ 0 w 9915328"/>
                <a:gd name="connsiteY0-86" fmla="*/ 198509 h 429100"/>
                <a:gd name="connsiteX1-87" fmla="*/ 633406 w 9915328"/>
                <a:gd name="connsiteY1-88" fmla="*/ 311398 h 429100"/>
                <a:gd name="connsiteX2-89" fmla="*/ 2340484 w 9915328"/>
                <a:gd name="connsiteY2-90" fmla="*/ 424287 h 429100"/>
                <a:gd name="connsiteX3-91" fmla="*/ 5071684 w 9915328"/>
                <a:gd name="connsiteY3-92" fmla="*/ 142065 h 429100"/>
                <a:gd name="connsiteX4-93" fmla="*/ 6986358 w 9915328"/>
                <a:gd name="connsiteY4-94" fmla="*/ 40465 h 429100"/>
                <a:gd name="connsiteX5-95" fmla="*/ 9136395 w 9915328"/>
                <a:gd name="connsiteY5-96" fmla="*/ 29176 h 429100"/>
                <a:gd name="connsiteX6-97" fmla="*/ 9915328 w 9915328"/>
                <a:gd name="connsiteY6-98" fmla="*/ 153354 h 429100"/>
                <a:gd name="connsiteX0-99" fmla="*/ 0 w 9915328"/>
                <a:gd name="connsiteY0-100" fmla="*/ 158109 h 388700"/>
                <a:gd name="connsiteX1-101" fmla="*/ 633406 w 9915328"/>
                <a:gd name="connsiteY1-102" fmla="*/ 270998 h 388700"/>
                <a:gd name="connsiteX2-103" fmla="*/ 2340484 w 9915328"/>
                <a:gd name="connsiteY2-104" fmla="*/ 383887 h 388700"/>
                <a:gd name="connsiteX3-105" fmla="*/ 5071684 w 9915328"/>
                <a:gd name="connsiteY3-106" fmla="*/ 101665 h 388700"/>
                <a:gd name="connsiteX4-107" fmla="*/ 6986358 w 9915328"/>
                <a:gd name="connsiteY4-108" fmla="*/ 65 h 388700"/>
                <a:gd name="connsiteX5-109" fmla="*/ 8835990 w 9915328"/>
                <a:gd name="connsiteY5-110" fmla="*/ 112954 h 388700"/>
                <a:gd name="connsiteX6-111" fmla="*/ 9915328 w 9915328"/>
                <a:gd name="connsiteY6-112" fmla="*/ 112954 h 388700"/>
                <a:gd name="connsiteX0-113" fmla="*/ 0 w 9915328"/>
                <a:gd name="connsiteY0-114" fmla="*/ 158569 h 385714"/>
                <a:gd name="connsiteX1-115" fmla="*/ 633406 w 9915328"/>
                <a:gd name="connsiteY1-116" fmla="*/ 271458 h 385714"/>
                <a:gd name="connsiteX2-117" fmla="*/ 2340484 w 9915328"/>
                <a:gd name="connsiteY2-118" fmla="*/ 384347 h 385714"/>
                <a:gd name="connsiteX3-119" fmla="*/ 5270277 w 9915328"/>
                <a:gd name="connsiteY3-120" fmla="*/ 191025 h 385714"/>
                <a:gd name="connsiteX4-121" fmla="*/ 6986358 w 9915328"/>
                <a:gd name="connsiteY4-122" fmla="*/ 525 h 385714"/>
                <a:gd name="connsiteX5-123" fmla="*/ 8835990 w 9915328"/>
                <a:gd name="connsiteY5-124" fmla="*/ 113414 h 385714"/>
                <a:gd name="connsiteX6-125" fmla="*/ 9915328 w 9915328"/>
                <a:gd name="connsiteY6-126" fmla="*/ 113414 h 385714"/>
                <a:gd name="connsiteX0-127" fmla="*/ 0 w 9915328"/>
                <a:gd name="connsiteY0-128" fmla="*/ 158569 h 323756"/>
                <a:gd name="connsiteX1-129" fmla="*/ 633406 w 9915328"/>
                <a:gd name="connsiteY1-130" fmla="*/ 271458 h 323756"/>
                <a:gd name="connsiteX2-131" fmla="*/ 2340484 w 9915328"/>
                <a:gd name="connsiteY2-132" fmla="*/ 320847 h 323756"/>
                <a:gd name="connsiteX3-133" fmla="*/ 5270277 w 9915328"/>
                <a:gd name="connsiteY3-134" fmla="*/ 191025 h 323756"/>
                <a:gd name="connsiteX4-135" fmla="*/ 6986358 w 9915328"/>
                <a:gd name="connsiteY4-136" fmla="*/ 525 h 323756"/>
                <a:gd name="connsiteX5-137" fmla="*/ 8835990 w 9915328"/>
                <a:gd name="connsiteY5-138" fmla="*/ 113414 h 323756"/>
                <a:gd name="connsiteX6-139" fmla="*/ 9915328 w 9915328"/>
                <a:gd name="connsiteY6-140" fmla="*/ 113414 h 323756"/>
                <a:gd name="connsiteX0-141" fmla="*/ 0 w 9915328"/>
                <a:gd name="connsiteY0-142" fmla="*/ 95979 h 261166"/>
                <a:gd name="connsiteX1-143" fmla="*/ 633406 w 9915328"/>
                <a:gd name="connsiteY1-144" fmla="*/ 208868 h 261166"/>
                <a:gd name="connsiteX2-145" fmla="*/ 2340484 w 9915328"/>
                <a:gd name="connsiteY2-146" fmla="*/ 258257 h 261166"/>
                <a:gd name="connsiteX3-147" fmla="*/ 5270277 w 9915328"/>
                <a:gd name="connsiteY3-148" fmla="*/ 128435 h 261166"/>
                <a:gd name="connsiteX4-149" fmla="*/ 8835990 w 9915328"/>
                <a:gd name="connsiteY4-150" fmla="*/ 50824 h 261166"/>
                <a:gd name="connsiteX5-151" fmla="*/ 9915328 w 9915328"/>
                <a:gd name="connsiteY5-152" fmla="*/ 50824 h 261166"/>
                <a:gd name="connsiteX0-153" fmla="*/ 0 w 9915328"/>
                <a:gd name="connsiteY0-154" fmla="*/ 201048 h 366235"/>
                <a:gd name="connsiteX1-155" fmla="*/ 633406 w 9915328"/>
                <a:gd name="connsiteY1-156" fmla="*/ 313937 h 366235"/>
                <a:gd name="connsiteX2-157" fmla="*/ 2340484 w 9915328"/>
                <a:gd name="connsiteY2-158" fmla="*/ 363326 h 366235"/>
                <a:gd name="connsiteX3-159" fmla="*/ 5270277 w 9915328"/>
                <a:gd name="connsiteY3-160" fmla="*/ 233504 h 366235"/>
                <a:gd name="connsiteX4-161" fmla="*/ 7659714 w 9915328"/>
                <a:gd name="connsiteY4-162" fmla="*/ 28893 h 366235"/>
                <a:gd name="connsiteX5-163" fmla="*/ 9915328 w 9915328"/>
                <a:gd name="connsiteY5-164" fmla="*/ 155893 h 366235"/>
                <a:gd name="connsiteX0-165" fmla="*/ 0 w 9915328"/>
                <a:gd name="connsiteY0-166" fmla="*/ 173629 h 338816"/>
                <a:gd name="connsiteX1-167" fmla="*/ 633406 w 9915328"/>
                <a:gd name="connsiteY1-168" fmla="*/ 286518 h 338816"/>
                <a:gd name="connsiteX2-169" fmla="*/ 2340484 w 9915328"/>
                <a:gd name="connsiteY2-170" fmla="*/ 335907 h 338816"/>
                <a:gd name="connsiteX3-171" fmla="*/ 5270277 w 9915328"/>
                <a:gd name="connsiteY3-172" fmla="*/ 206085 h 338816"/>
                <a:gd name="connsiteX4-173" fmla="*/ 7659714 w 9915328"/>
                <a:gd name="connsiteY4-174" fmla="*/ 1474 h 338816"/>
                <a:gd name="connsiteX5-175" fmla="*/ 9915328 w 9915328"/>
                <a:gd name="connsiteY5-176" fmla="*/ 128474 h 338816"/>
                <a:gd name="connsiteX0-177" fmla="*/ 0 w 10190302"/>
                <a:gd name="connsiteY0-178" fmla="*/ 174097 h 339284"/>
                <a:gd name="connsiteX1-179" fmla="*/ 633406 w 10190302"/>
                <a:gd name="connsiteY1-180" fmla="*/ 286986 h 339284"/>
                <a:gd name="connsiteX2-181" fmla="*/ 2340484 w 10190302"/>
                <a:gd name="connsiteY2-182" fmla="*/ 336375 h 339284"/>
                <a:gd name="connsiteX3-183" fmla="*/ 5270277 w 10190302"/>
                <a:gd name="connsiteY3-184" fmla="*/ 206553 h 339284"/>
                <a:gd name="connsiteX4-185" fmla="*/ 7659714 w 10190302"/>
                <a:gd name="connsiteY4-186" fmla="*/ 1942 h 339284"/>
                <a:gd name="connsiteX5-187" fmla="*/ 10190302 w 10190302"/>
                <a:gd name="connsiteY5-188" fmla="*/ 103542 h 339284"/>
                <a:gd name="connsiteX0-189" fmla="*/ 0 w 10129197"/>
                <a:gd name="connsiteY0-190" fmla="*/ 85197 h 340405"/>
                <a:gd name="connsiteX1-191" fmla="*/ 572301 w 10129197"/>
                <a:gd name="connsiteY1-192" fmla="*/ 286986 h 340405"/>
                <a:gd name="connsiteX2-193" fmla="*/ 2279379 w 10129197"/>
                <a:gd name="connsiteY2-194" fmla="*/ 336375 h 340405"/>
                <a:gd name="connsiteX3-195" fmla="*/ 5209172 w 10129197"/>
                <a:gd name="connsiteY3-196" fmla="*/ 206553 h 340405"/>
                <a:gd name="connsiteX4-197" fmla="*/ 7598609 w 10129197"/>
                <a:gd name="connsiteY4-198" fmla="*/ 1942 h 340405"/>
                <a:gd name="connsiteX5-199" fmla="*/ 10129197 w 10129197"/>
                <a:gd name="connsiteY5-200" fmla="*/ 103542 h 340405"/>
                <a:gd name="connsiteX0-201" fmla="*/ 0 w 10129197"/>
                <a:gd name="connsiteY0-202" fmla="*/ 85197 h 340405"/>
                <a:gd name="connsiteX1-203" fmla="*/ 572301 w 10129197"/>
                <a:gd name="connsiteY1-204" fmla="*/ 286986 h 340405"/>
                <a:gd name="connsiteX2-205" fmla="*/ 2279379 w 10129197"/>
                <a:gd name="connsiteY2-206" fmla="*/ 336375 h 340405"/>
                <a:gd name="connsiteX3-207" fmla="*/ 5209172 w 10129197"/>
                <a:gd name="connsiteY3-208" fmla="*/ 206553 h 340405"/>
                <a:gd name="connsiteX4-209" fmla="*/ 7598609 w 10129197"/>
                <a:gd name="connsiteY4-210" fmla="*/ 1942 h 340405"/>
                <a:gd name="connsiteX5-211" fmla="*/ 10129197 w 10129197"/>
                <a:gd name="connsiteY5-212" fmla="*/ 103542 h 340405"/>
                <a:gd name="connsiteX0-213" fmla="*/ 0 w 10129197"/>
                <a:gd name="connsiteY0-214" fmla="*/ 85197 h 339169"/>
                <a:gd name="connsiteX1-215" fmla="*/ 2279379 w 10129197"/>
                <a:gd name="connsiteY1-216" fmla="*/ 336375 h 339169"/>
                <a:gd name="connsiteX2-217" fmla="*/ 5209172 w 10129197"/>
                <a:gd name="connsiteY2-218" fmla="*/ 206553 h 339169"/>
                <a:gd name="connsiteX3-219" fmla="*/ 7598609 w 10129197"/>
                <a:gd name="connsiteY3-220" fmla="*/ 1942 h 339169"/>
                <a:gd name="connsiteX4-221" fmla="*/ 10129197 w 10129197"/>
                <a:gd name="connsiteY4-222" fmla="*/ 103542 h 339169"/>
                <a:gd name="connsiteX0-223" fmla="*/ 0 w 10129197"/>
                <a:gd name="connsiteY0-224" fmla="*/ 85197 h 339169"/>
                <a:gd name="connsiteX1-225" fmla="*/ 2279379 w 10129197"/>
                <a:gd name="connsiteY1-226" fmla="*/ 336375 h 339169"/>
                <a:gd name="connsiteX2-227" fmla="*/ 5209172 w 10129197"/>
                <a:gd name="connsiteY2-228" fmla="*/ 206553 h 339169"/>
                <a:gd name="connsiteX3-229" fmla="*/ 7598609 w 10129197"/>
                <a:gd name="connsiteY3-230" fmla="*/ 1942 h 339169"/>
                <a:gd name="connsiteX4-231" fmla="*/ 10129197 w 10129197"/>
                <a:gd name="connsiteY4-232" fmla="*/ 103542 h 339169"/>
                <a:gd name="connsiteX0-233" fmla="*/ 0 w 10129197"/>
                <a:gd name="connsiteY0-234" fmla="*/ 118179 h 372151"/>
                <a:gd name="connsiteX1-235" fmla="*/ 2279379 w 10129197"/>
                <a:gd name="connsiteY1-236" fmla="*/ 369357 h 372151"/>
                <a:gd name="connsiteX2-237" fmla="*/ 5209172 w 10129197"/>
                <a:gd name="connsiteY2-238" fmla="*/ 239535 h 372151"/>
                <a:gd name="connsiteX3-239" fmla="*/ 7598609 w 10129197"/>
                <a:gd name="connsiteY3-240" fmla="*/ 34924 h 372151"/>
                <a:gd name="connsiteX4-241" fmla="*/ 10129197 w 10129197"/>
                <a:gd name="connsiteY4-242" fmla="*/ 9524 h 372151"/>
                <a:gd name="connsiteX0-243" fmla="*/ 0 w 10129197"/>
                <a:gd name="connsiteY0-244" fmla="*/ 108656 h 362734"/>
                <a:gd name="connsiteX1-245" fmla="*/ 2279379 w 10129197"/>
                <a:gd name="connsiteY1-246" fmla="*/ 359834 h 362734"/>
                <a:gd name="connsiteX2-247" fmla="*/ 5209172 w 10129197"/>
                <a:gd name="connsiteY2-248" fmla="*/ 230012 h 362734"/>
                <a:gd name="connsiteX3-249" fmla="*/ 10129197 w 10129197"/>
                <a:gd name="connsiteY3-250" fmla="*/ 1 h 362734"/>
                <a:gd name="connsiteX0-251" fmla="*/ 0 w 8153512"/>
                <a:gd name="connsiteY0-252" fmla="*/ 149619 h 403884"/>
                <a:gd name="connsiteX1-253" fmla="*/ 2279379 w 8153512"/>
                <a:gd name="connsiteY1-254" fmla="*/ 400797 h 403884"/>
                <a:gd name="connsiteX2-255" fmla="*/ 5209172 w 8153512"/>
                <a:gd name="connsiteY2-256" fmla="*/ 270975 h 403884"/>
                <a:gd name="connsiteX3-257" fmla="*/ 8153512 w 8153512"/>
                <a:gd name="connsiteY3-258" fmla="*/ 0 h 403884"/>
                <a:gd name="connsiteX0-259" fmla="*/ 0 w 8320471"/>
                <a:gd name="connsiteY0-260" fmla="*/ 36968 h 290765"/>
                <a:gd name="connsiteX1-261" fmla="*/ 2279379 w 8320471"/>
                <a:gd name="connsiteY1-262" fmla="*/ 288146 h 290765"/>
                <a:gd name="connsiteX2-263" fmla="*/ 5209172 w 8320471"/>
                <a:gd name="connsiteY2-264" fmla="*/ 158324 h 290765"/>
                <a:gd name="connsiteX3-265" fmla="*/ 8320471 w 8320471"/>
                <a:gd name="connsiteY3-266" fmla="*/ 0 h 290765"/>
                <a:gd name="connsiteX0-267" fmla="*/ 0 w 8320471"/>
                <a:gd name="connsiteY0-268" fmla="*/ 36968 h 292812"/>
                <a:gd name="connsiteX1-269" fmla="*/ 2279379 w 8320471"/>
                <a:gd name="connsiteY1-270" fmla="*/ 288146 h 292812"/>
                <a:gd name="connsiteX2-271" fmla="*/ 8320471 w 8320471"/>
                <a:gd name="connsiteY2-272" fmla="*/ 0 h 292812"/>
                <a:gd name="connsiteX0-273" fmla="*/ 0 w 8320471"/>
                <a:gd name="connsiteY0-274" fmla="*/ 36968 h 284234"/>
                <a:gd name="connsiteX1-275" fmla="*/ 2752431 w 8320471"/>
                <a:gd name="connsiteY1-276" fmla="*/ 277905 h 284234"/>
                <a:gd name="connsiteX2-277" fmla="*/ 8320471 w 8320471"/>
                <a:gd name="connsiteY2-278" fmla="*/ 0 h 284234"/>
                <a:gd name="connsiteX0-279" fmla="*/ 0 w 8306558"/>
                <a:gd name="connsiteY0-280" fmla="*/ 47209 h 295214"/>
                <a:gd name="connsiteX1-281" fmla="*/ 2752431 w 8306558"/>
                <a:gd name="connsiteY1-282" fmla="*/ 288146 h 295214"/>
                <a:gd name="connsiteX2-283" fmla="*/ 8306558 w 8306558"/>
                <a:gd name="connsiteY2-284" fmla="*/ 0 h 295214"/>
                <a:gd name="connsiteX0-285" fmla="*/ 0 w 8306558"/>
                <a:gd name="connsiteY0-286" fmla="*/ 47209 h 295214"/>
                <a:gd name="connsiteX1-287" fmla="*/ 2752431 w 8306558"/>
                <a:gd name="connsiteY1-288" fmla="*/ 288146 h 295214"/>
                <a:gd name="connsiteX2-289" fmla="*/ 8306558 w 8306558"/>
                <a:gd name="connsiteY2-290" fmla="*/ 0 h 295214"/>
                <a:gd name="connsiteX0-291" fmla="*/ 0 w 7847420"/>
                <a:gd name="connsiteY0-292" fmla="*/ 36968 h 284234"/>
                <a:gd name="connsiteX1-293" fmla="*/ 2752431 w 7847420"/>
                <a:gd name="connsiteY1-294" fmla="*/ 277905 h 284234"/>
                <a:gd name="connsiteX2-295" fmla="*/ 7847420 w 7847420"/>
                <a:gd name="connsiteY2-296" fmla="*/ 0 h 284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0">
        <p:random/>
      </p:transition>
    </mc:Choice>
    <mc:Fallback xmlns="">
      <p:transition spd="slow" advTm="2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510474" y="234963"/>
            <a:ext cx="373640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9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内容页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/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-1" fmla="*/ 0 w 9877777"/>
                <a:gd name="connsiteY0-2" fmla="*/ 284617 h 431037"/>
                <a:gd name="connsiteX1-3" fmla="*/ 595855 w 9877777"/>
                <a:gd name="connsiteY1-4" fmla="*/ 307195 h 431037"/>
                <a:gd name="connsiteX2-5" fmla="*/ 2302933 w 9877777"/>
                <a:gd name="connsiteY2-6" fmla="*/ 420084 h 431037"/>
                <a:gd name="connsiteX3-7" fmla="*/ 4696177 w 9877777"/>
                <a:gd name="connsiteY3-8" fmla="*/ 2395 h 431037"/>
                <a:gd name="connsiteX4-9" fmla="*/ 6886222 w 9877777"/>
                <a:gd name="connsiteY4-10" fmla="*/ 250751 h 431037"/>
                <a:gd name="connsiteX5-11" fmla="*/ 9098844 w 9877777"/>
                <a:gd name="connsiteY5-12" fmla="*/ 284617 h 431037"/>
                <a:gd name="connsiteX6-13" fmla="*/ 9877777 w 9877777"/>
                <a:gd name="connsiteY6-14" fmla="*/ 149151 h 431037"/>
                <a:gd name="connsiteX0-15" fmla="*/ 0 w 9915328"/>
                <a:gd name="connsiteY0-16" fmla="*/ 194306 h 431977"/>
                <a:gd name="connsiteX1-17" fmla="*/ 633406 w 9915328"/>
                <a:gd name="connsiteY1-18" fmla="*/ 307195 h 431977"/>
                <a:gd name="connsiteX2-19" fmla="*/ 2340484 w 9915328"/>
                <a:gd name="connsiteY2-20" fmla="*/ 420084 h 431977"/>
                <a:gd name="connsiteX3-21" fmla="*/ 4733728 w 9915328"/>
                <a:gd name="connsiteY3-22" fmla="*/ 2395 h 431977"/>
                <a:gd name="connsiteX4-23" fmla="*/ 6923773 w 9915328"/>
                <a:gd name="connsiteY4-24" fmla="*/ 250751 h 431977"/>
                <a:gd name="connsiteX5-25" fmla="*/ 9136395 w 9915328"/>
                <a:gd name="connsiteY5-26" fmla="*/ 284617 h 431977"/>
                <a:gd name="connsiteX6-27" fmla="*/ 9915328 w 9915328"/>
                <a:gd name="connsiteY6-28" fmla="*/ 149151 h 431977"/>
                <a:gd name="connsiteX0-29" fmla="*/ 0 w 9915328"/>
                <a:gd name="connsiteY0-30" fmla="*/ 194306 h 431977"/>
                <a:gd name="connsiteX1-31" fmla="*/ 633406 w 9915328"/>
                <a:gd name="connsiteY1-32" fmla="*/ 307195 h 431977"/>
                <a:gd name="connsiteX2-33" fmla="*/ 2340484 w 9915328"/>
                <a:gd name="connsiteY2-34" fmla="*/ 420084 h 431977"/>
                <a:gd name="connsiteX3-35" fmla="*/ 4733728 w 9915328"/>
                <a:gd name="connsiteY3-36" fmla="*/ 2395 h 431977"/>
                <a:gd name="connsiteX4-37" fmla="*/ 6923773 w 9915328"/>
                <a:gd name="connsiteY4-38" fmla="*/ 250751 h 431977"/>
                <a:gd name="connsiteX5-39" fmla="*/ 9136395 w 9915328"/>
                <a:gd name="connsiteY5-40" fmla="*/ 284617 h 431977"/>
                <a:gd name="connsiteX6-41" fmla="*/ 9915328 w 9915328"/>
                <a:gd name="connsiteY6-42" fmla="*/ 149151 h 431977"/>
                <a:gd name="connsiteX0-43" fmla="*/ 0 w 9915328"/>
                <a:gd name="connsiteY0-44" fmla="*/ 60818 h 291409"/>
                <a:gd name="connsiteX1-45" fmla="*/ 633406 w 9915328"/>
                <a:gd name="connsiteY1-46" fmla="*/ 173707 h 291409"/>
                <a:gd name="connsiteX2-47" fmla="*/ 2340484 w 9915328"/>
                <a:gd name="connsiteY2-48" fmla="*/ 286596 h 291409"/>
                <a:gd name="connsiteX3-49" fmla="*/ 5071684 w 9915328"/>
                <a:gd name="connsiteY3-50" fmla="*/ 4374 h 291409"/>
                <a:gd name="connsiteX4-51" fmla="*/ 6923773 w 9915328"/>
                <a:gd name="connsiteY4-52" fmla="*/ 117263 h 291409"/>
                <a:gd name="connsiteX5-53" fmla="*/ 9136395 w 9915328"/>
                <a:gd name="connsiteY5-54" fmla="*/ 151129 h 291409"/>
                <a:gd name="connsiteX6-55" fmla="*/ 9915328 w 9915328"/>
                <a:gd name="connsiteY6-56" fmla="*/ 15663 h 291409"/>
                <a:gd name="connsiteX0-57" fmla="*/ 0 w 9915328"/>
                <a:gd name="connsiteY0-58" fmla="*/ 163495 h 394086"/>
                <a:gd name="connsiteX1-59" fmla="*/ 633406 w 9915328"/>
                <a:gd name="connsiteY1-60" fmla="*/ 276384 h 394086"/>
                <a:gd name="connsiteX2-61" fmla="*/ 2340484 w 9915328"/>
                <a:gd name="connsiteY2-62" fmla="*/ 389273 h 394086"/>
                <a:gd name="connsiteX3-63" fmla="*/ 5071684 w 9915328"/>
                <a:gd name="connsiteY3-64" fmla="*/ 107051 h 394086"/>
                <a:gd name="connsiteX4-65" fmla="*/ 6986358 w 9915328"/>
                <a:gd name="connsiteY4-66" fmla="*/ 5451 h 394086"/>
                <a:gd name="connsiteX5-67" fmla="*/ 9136395 w 9915328"/>
                <a:gd name="connsiteY5-68" fmla="*/ 253806 h 394086"/>
                <a:gd name="connsiteX6-69" fmla="*/ 9915328 w 9915328"/>
                <a:gd name="connsiteY6-70" fmla="*/ 118340 h 394086"/>
                <a:gd name="connsiteX0-71" fmla="*/ 0 w 9915328"/>
                <a:gd name="connsiteY0-72" fmla="*/ 179002 h 409593"/>
                <a:gd name="connsiteX1-73" fmla="*/ 633406 w 9915328"/>
                <a:gd name="connsiteY1-74" fmla="*/ 291891 h 409593"/>
                <a:gd name="connsiteX2-75" fmla="*/ 2340484 w 9915328"/>
                <a:gd name="connsiteY2-76" fmla="*/ 404780 h 409593"/>
                <a:gd name="connsiteX3-77" fmla="*/ 5071684 w 9915328"/>
                <a:gd name="connsiteY3-78" fmla="*/ 122558 h 409593"/>
                <a:gd name="connsiteX4-79" fmla="*/ 6986358 w 9915328"/>
                <a:gd name="connsiteY4-80" fmla="*/ 20958 h 409593"/>
                <a:gd name="connsiteX5-81" fmla="*/ 9136395 w 9915328"/>
                <a:gd name="connsiteY5-82" fmla="*/ 9669 h 409593"/>
                <a:gd name="connsiteX6-83" fmla="*/ 9915328 w 9915328"/>
                <a:gd name="connsiteY6-84" fmla="*/ 133847 h 409593"/>
                <a:gd name="connsiteX0-85" fmla="*/ 0 w 9915328"/>
                <a:gd name="connsiteY0-86" fmla="*/ 198509 h 429100"/>
                <a:gd name="connsiteX1-87" fmla="*/ 633406 w 9915328"/>
                <a:gd name="connsiteY1-88" fmla="*/ 311398 h 429100"/>
                <a:gd name="connsiteX2-89" fmla="*/ 2340484 w 9915328"/>
                <a:gd name="connsiteY2-90" fmla="*/ 424287 h 429100"/>
                <a:gd name="connsiteX3-91" fmla="*/ 5071684 w 9915328"/>
                <a:gd name="connsiteY3-92" fmla="*/ 142065 h 429100"/>
                <a:gd name="connsiteX4-93" fmla="*/ 6986358 w 9915328"/>
                <a:gd name="connsiteY4-94" fmla="*/ 40465 h 429100"/>
                <a:gd name="connsiteX5-95" fmla="*/ 9136395 w 9915328"/>
                <a:gd name="connsiteY5-96" fmla="*/ 29176 h 429100"/>
                <a:gd name="connsiteX6-97" fmla="*/ 9915328 w 9915328"/>
                <a:gd name="connsiteY6-98" fmla="*/ 153354 h 429100"/>
                <a:gd name="connsiteX0-99" fmla="*/ 0 w 9915328"/>
                <a:gd name="connsiteY0-100" fmla="*/ 158109 h 388700"/>
                <a:gd name="connsiteX1-101" fmla="*/ 633406 w 9915328"/>
                <a:gd name="connsiteY1-102" fmla="*/ 270998 h 388700"/>
                <a:gd name="connsiteX2-103" fmla="*/ 2340484 w 9915328"/>
                <a:gd name="connsiteY2-104" fmla="*/ 383887 h 388700"/>
                <a:gd name="connsiteX3-105" fmla="*/ 5071684 w 9915328"/>
                <a:gd name="connsiteY3-106" fmla="*/ 101665 h 388700"/>
                <a:gd name="connsiteX4-107" fmla="*/ 6986358 w 9915328"/>
                <a:gd name="connsiteY4-108" fmla="*/ 65 h 388700"/>
                <a:gd name="connsiteX5-109" fmla="*/ 8835990 w 9915328"/>
                <a:gd name="connsiteY5-110" fmla="*/ 112954 h 388700"/>
                <a:gd name="connsiteX6-111" fmla="*/ 9915328 w 9915328"/>
                <a:gd name="connsiteY6-112" fmla="*/ 112954 h 388700"/>
                <a:gd name="connsiteX0-113" fmla="*/ 0 w 9915328"/>
                <a:gd name="connsiteY0-114" fmla="*/ 158569 h 385714"/>
                <a:gd name="connsiteX1-115" fmla="*/ 633406 w 9915328"/>
                <a:gd name="connsiteY1-116" fmla="*/ 271458 h 385714"/>
                <a:gd name="connsiteX2-117" fmla="*/ 2340484 w 9915328"/>
                <a:gd name="connsiteY2-118" fmla="*/ 384347 h 385714"/>
                <a:gd name="connsiteX3-119" fmla="*/ 5270277 w 9915328"/>
                <a:gd name="connsiteY3-120" fmla="*/ 191025 h 385714"/>
                <a:gd name="connsiteX4-121" fmla="*/ 6986358 w 9915328"/>
                <a:gd name="connsiteY4-122" fmla="*/ 525 h 385714"/>
                <a:gd name="connsiteX5-123" fmla="*/ 8835990 w 9915328"/>
                <a:gd name="connsiteY5-124" fmla="*/ 113414 h 385714"/>
                <a:gd name="connsiteX6-125" fmla="*/ 9915328 w 9915328"/>
                <a:gd name="connsiteY6-126" fmla="*/ 113414 h 385714"/>
                <a:gd name="connsiteX0-127" fmla="*/ 0 w 9915328"/>
                <a:gd name="connsiteY0-128" fmla="*/ 158569 h 323756"/>
                <a:gd name="connsiteX1-129" fmla="*/ 633406 w 9915328"/>
                <a:gd name="connsiteY1-130" fmla="*/ 271458 h 323756"/>
                <a:gd name="connsiteX2-131" fmla="*/ 2340484 w 9915328"/>
                <a:gd name="connsiteY2-132" fmla="*/ 320847 h 323756"/>
                <a:gd name="connsiteX3-133" fmla="*/ 5270277 w 9915328"/>
                <a:gd name="connsiteY3-134" fmla="*/ 191025 h 323756"/>
                <a:gd name="connsiteX4-135" fmla="*/ 6986358 w 9915328"/>
                <a:gd name="connsiteY4-136" fmla="*/ 525 h 323756"/>
                <a:gd name="connsiteX5-137" fmla="*/ 8835990 w 9915328"/>
                <a:gd name="connsiteY5-138" fmla="*/ 113414 h 323756"/>
                <a:gd name="connsiteX6-139" fmla="*/ 9915328 w 9915328"/>
                <a:gd name="connsiteY6-140" fmla="*/ 113414 h 323756"/>
                <a:gd name="connsiteX0-141" fmla="*/ 0 w 9915328"/>
                <a:gd name="connsiteY0-142" fmla="*/ 95979 h 261166"/>
                <a:gd name="connsiteX1-143" fmla="*/ 633406 w 9915328"/>
                <a:gd name="connsiteY1-144" fmla="*/ 208868 h 261166"/>
                <a:gd name="connsiteX2-145" fmla="*/ 2340484 w 9915328"/>
                <a:gd name="connsiteY2-146" fmla="*/ 258257 h 261166"/>
                <a:gd name="connsiteX3-147" fmla="*/ 5270277 w 9915328"/>
                <a:gd name="connsiteY3-148" fmla="*/ 128435 h 261166"/>
                <a:gd name="connsiteX4-149" fmla="*/ 8835990 w 9915328"/>
                <a:gd name="connsiteY4-150" fmla="*/ 50824 h 261166"/>
                <a:gd name="connsiteX5-151" fmla="*/ 9915328 w 9915328"/>
                <a:gd name="connsiteY5-152" fmla="*/ 50824 h 261166"/>
                <a:gd name="connsiteX0-153" fmla="*/ 0 w 9915328"/>
                <a:gd name="connsiteY0-154" fmla="*/ 201048 h 366235"/>
                <a:gd name="connsiteX1-155" fmla="*/ 633406 w 9915328"/>
                <a:gd name="connsiteY1-156" fmla="*/ 313937 h 366235"/>
                <a:gd name="connsiteX2-157" fmla="*/ 2340484 w 9915328"/>
                <a:gd name="connsiteY2-158" fmla="*/ 363326 h 366235"/>
                <a:gd name="connsiteX3-159" fmla="*/ 5270277 w 9915328"/>
                <a:gd name="connsiteY3-160" fmla="*/ 233504 h 366235"/>
                <a:gd name="connsiteX4-161" fmla="*/ 7659714 w 9915328"/>
                <a:gd name="connsiteY4-162" fmla="*/ 28893 h 366235"/>
                <a:gd name="connsiteX5-163" fmla="*/ 9915328 w 9915328"/>
                <a:gd name="connsiteY5-164" fmla="*/ 155893 h 366235"/>
                <a:gd name="connsiteX0-165" fmla="*/ 0 w 9915328"/>
                <a:gd name="connsiteY0-166" fmla="*/ 173629 h 338816"/>
                <a:gd name="connsiteX1-167" fmla="*/ 633406 w 9915328"/>
                <a:gd name="connsiteY1-168" fmla="*/ 286518 h 338816"/>
                <a:gd name="connsiteX2-169" fmla="*/ 2340484 w 9915328"/>
                <a:gd name="connsiteY2-170" fmla="*/ 335907 h 338816"/>
                <a:gd name="connsiteX3-171" fmla="*/ 5270277 w 9915328"/>
                <a:gd name="connsiteY3-172" fmla="*/ 206085 h 338816"/>
                <a:gd name="connsiteX4-173" fmla="*/ 7659714 w 9915328"/>
                <a:gd name="connsiteY4-174" fmla="*/ 1474 h 338816"/>
                <a:gd name="connsiteX5-175" fmla="*/ 9915328 w 9915328"/>
                <a:gd name="connsiteY5-176" fmla="*/ 128474 h 338816"/>
                <a:gd name="connsiteX0-177" fmla="*/ 0 w 10190302"/>
                <a:gd name="connsiteY0-178" fmla="*/ 174097 h 339284"/>
                <a:gd name="connsiteX1-179" fmla="*/ 633406 w 10190302"/>
                <a:gd name="connsiteY1-180" fmla="*/ 286986 h 339284"/>
                <a:gd name="connsiteX2-181" fmla="*/ 2340484 w 10190302"/>
                <a:gd name="connsiteY2-182" fmla="*/ 336375 h 339284"/>
                <a:gd name="connsiteX3-183" fmla="*/ 5270277 w 10190302"/>
                <a:gd name="connsiteY3-184" fmla="*/ 206553 h 339284"/>
                <a:gd name="connsiteX4-185" fmla="*/ 7659714 w 10190302"/>
                <a:gd name="connsiteY4-186" fmla="*/ 1942 h 339284"/>
                <a:gd name="connsiteX5-187" fmla="*/ 10190302 w 10190302"/>
                <a:gd name="connsiteY5-188" fmla="*/ 103542 h 339284"/>
                <a:gd name="connsiteX0-189" fmla="*/ 0 w 10129197"/>
                <a:gd name="connsiteY0-190" fmla="*/ 85197 h 340405"/>
                <a:gd name="connsiteX1-191" fmla="*/ 572301 w 10129197"/>
                <a:gd name="connsiteY1-192" fmla="*/ 286986 h 340405"/>
                <a:gd name="connsiteX2-193" fmla="*/ 2279379 w 10129197"/>
                <a:gd name="connsiteY2-194" fmla="*/ 336375 h 340405"/>
                <a:gd name="connsiteX3-195" fmla="*/ 5209172 w 10129197"/>
                <a:gd name="connsiteY3-196" fmla="*/ 206553 h 340405"/>
                <a:gd name="connsiteX4-197" fmla="*/ 7598609 w 10129197"/>
                <a:gd name="connsiteY4-198" fmla="*/ 1942 h 340405"/>
                <a:gd name="connsiteX5-199" fmla="*/ 10129197 w 10129197"/>
                <a:gd name="connsiteY5-200" fmla="*/ 103542 h 340405"/>
                <a:gd name="connsiteX0-201" fmla="*/ 0 w 10129197"/>
                <a:gd name="connsiteY0-202" fmla="*/ 85197 h 340405"/>
                <a:gd name="connsiteX1-203" fmla="*/ 572301 w 10129197"/>
                <a:gd name="connsiteY1-204" fmla="*/ 286986 h 340405"/>
                <a:gd name="connsiteX2-205" fmla="*/ 2279379 w 10129197"/>
                <a:gd name="connsiteY2-206" fmla="*/ 336375 h 340405"/>
                <a:gd name="connsiteX3-207" fmla="*/ 5209172 w 10129197"/>
                <a:gd name="connsiteY3-208" fmla="*/ 206553 h 340405"/>
                <a:gd name="connsiteX4-209" fmla="*/ 7598609 w 10129197"/>
                <a:gd name="connsiteY4-210" fmla="*/ 1942 h 340405"/>
                <a:gd name="connsiteX5-211" fmla="*/ 10129197 w 10129197"/>
                <a:gd name="connsiteY5-212" fmla="*/ 103542 h 340405"/>
                <a:gd name="connsiteX0-213" fmla="*/ 0 w 10129197"/>
                <a:gd name="connsiteY0-214" fmla="*/ 85197 h 339169"/>
                <a:gd name="connsiteX1-215" fmla="*/ 2279379 w 10129197"/>
                <a:gd name="connsiteY1-216" fmla="*/ 336375 h 339169"/>
                <a:gd name="connsiteX2-217" fmla="*/ 5209172 w 10129197"/>
                <a:gd name="connsiteY2-218" fmla="*/ 206553 h 339169"/>
                <a:gd name="connsiteX3-219" fmla="*/ 7598609 w 10129197"/>
                <a:gd name="connsiteY3-220" fmla="*/ 1942 h 339169"/>
                <a:gd name="connsiteX4-221" fmla="*/ 10129197 w 10129197"/>
                <a:gd name="connsiteY4-222" fmla="*/ 103542 h 339169"/>
                <a:gd name="connsiteX0-223" fmla="*/ 0 w 10129197"/>
                <a:gd name="connsiteY0-224" fmla="*/ 85197 h 339169"/>
                <a:gd name="connsiteX1-225" fmla="*/ 2279379 w 10129197"/>
                <a:gd name="connsiteY1-226" fmla="*/ 336375 h 339169"/>
                <a:gd name="connsiteX2-227" fmla="*/ 5209172 w 10129197"/>
                <a:gd name="connsiteY2-228" fmla="*/ 206553 h 339169"/>
                <a:gd name="connsiteX3-229" fmla="*/ 7598609 w 10129197"/>
                <a:gd name="connsiteY3-230" fmla="*/ 1942 h 339169"/>
                <a:gd name="connsiteX4-231" fmla="*/ 10129197 w 10129197"/>
                <a:gd name="connsiteY4-232" fmla="*/ 103542 h 339169"/>
                <a:gd name="connsiteX0-233" fmla="*/ 0 w 10129197"/>
                <a:gd name="connsiteY0-234" fmla="*/ 118179 h 372151"/>
                <a:gd name="connsiteX1-235" fmla="*/ 2279379 w 10129197"/>
                <a:gd name="connsiteY1-236" fmla="*/ 369357 h 372151"/>
                <a:gd name="connsiteX2-237" fmla="*/ 5209172 w 10129197"/>
                <a:gd name="connsiteY2-238" fmla="*/ 239535 h 372151"/>
                <a:gd name="connsiteX3-239" fmla="*/ 7598609 w 10129197"/>
                <a:gd name="connsiteY3-240" fmla="*/ 34924 h 372151"/>
                <a:gd name="connsiteX4-241" fmla="*/ 10129197 w 10129197"/>
                <a:gd name="connsiteY4-242" fmla="*/ 9524 h 3721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9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697260" y="2448161"/>
            <a:ext cx="67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感谢聆听</a:t>
            </a:r>
          </a:p>
        </p:txBody>
      </p:sp>
      <p:grpSp>
        <p:nvGrpSpPr>
          <p:cNvPr id="147" name="组合 146"/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/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/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90795" y="5674995"/>
            <a:ext cx="2145665" cy="95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铭店</a:t>
            </a:r>
          </a:p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www.yanj.cn/store-10355.html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58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</Words>
  <Application>Microsoft Office PowerPoint</Application>
  <PresentationFormat>宽屏</PresentationFormat>
  <Paragraphs>21</Paragraphs>
  <Slides>6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萝莉体 第二版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创意手绘风ｐｐｔ模板</dc:title>
  <dc:creator>铭店</dc:creator>
  <cp:keywords>www.51pptmoban.com</cp:keywords>
  <cp:lastModifiedBy>YANGS</cp:lastModifiedBy>
  <cp:revision>299</cp:revision>
  <dcterms:created xsi:type="dcterms:W3CDTF">2017-07-27T08:46:00Z</dcterms:created>
  <dcterms:modified xsi:type="dcterms:W3CDTF">2017-10-31T13:10:15Z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